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Karla Medium"/>
      <p:regular r:id="rId19"/>
      <p:bold r:id="rId20"/>
      <p:italic r:id="rId21"/>
      <p:boldItalic r:id="rId22"/>
    </p:embeddedFont>
    <p:embeddedFont>
      <p:font typeface="Karl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rlaMedium-bold.fntdata"/><Relationship Id="rId22" Type="http://schemas.openxmlformats.org/officeDocument/2006/relationships/font" Target="fonts/KarlaMedium-boldItalic.fntdata"/><Relationship Id="rId21" Type="http://schemas.openxmlformats.org/officeDocument/2006/relationships/font" Target="fonts/KarlaMedium-italic.fntdata"/><Relationship Id="rId24" Type="http://schemas.openxmlformats.org/officeDocument/2006/relationships/font" Target="fonts/Karla-bold.fntdata"/><Relationship Id="rId23" Type="http://schemas.openxmlformats.org/officeDocument/2006/relationships/font" Target="fonts/Karl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Karla-boldItalic.fntdata"/><Relationship Id="rId25" Type="http://schemas.openxmlformats.org/officeDocument/2006/relationships/font" Target="fonts/Karl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Karla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24d96c9a2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24d96c9a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24d9f87dfb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24d9f87dfb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Wilson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24d9f87df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24d9f87df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47d65de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47d65de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Wilson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48899b41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48899b41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d4f3bf49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d4f3bf49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Wilson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24d96c9a2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24d96c9a2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24d96c9a2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24d96c9a2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09f6a330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f09f6a330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Wilson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24d96c9a2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24d96c9a2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24d96c9a2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24d96c9a2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24d9f87dfb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24d9f87dfb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6227bffd532233a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6227bffd532233a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707900" y="539325"/>
            <a:ext cx="4436131" cy="4604444"/>
            <a:chOff x="4707900" y="539325"/>
            <a:chExt cx="4436131" cy="4604444"/>
          </a:xfrm>
        </p:grpSpPr>
        <p:sp>
          <p:nvSpPr>
            <p:cNvPr id="10" name="Google Shape;10;p2"/>
            <p:cNvSpPr/>
            <p:nvPr/>
          </p:nvSpPr>
          <p:spPr>
            <a:xfrm>
              <a:off x="4707900" y="539325"/>
              <a:ext cx="4436131" cy="4604444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905576" y="676300"/>
              <a:ext cx="4238388" cy="4467339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846925" y="1448375"/>
            <a:ext cx="74535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442375" y="3510482"/>
            <a:ext cx="4381800" cy="46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87950" y="2083554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909050" y="4707972"/>
            <a:ext cx="235579" cy="263646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607275" y="3110679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788425" y="157372"/>
            <a:ext cx="235579" cy="263646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1"/>
          <p:cNvGrpSpPr/>
          <p:nvPr/>
        </p:nvGrpSpPr>
        <p:grpSpPr>
          <a:xfrm>
            <a:off x="334091" y="329238"/>
            <a:ext cx="8475817" cy="4485025"/>
            <a:chOff x="334091" y="329238"/>
            <a:chExt cx="8475817" cy="4485025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334091" y="3521088"/>
              <a:ext cx="8475817" cy="1293175"/>
              <a:chOff x="908176" y="3090407"/>
              <a:chExt cx="7241813" cy="1104900"/>
            </a:xfrm>
          </p:grpSpPr>
          <p:sp>
            <p:nvSpPr>
              <p:cNvPr id="97" name="Google Shape;97;p11"/>
              <p:cNvSpPr/>
              <p:nvPr/>
            </p:nvSpPr>
            <p:spPr>
              <a:xfrm>
                <a:off x="908176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1"/>
              <p:cNvSpPr/>
              <p:nvPr/>
            </p:nvSpPr>
            <p:spPr>
              <a:xfrm>
                <a:off x="1613301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1"/>
              <p:cNvSpPr/>
              <p:nvPr/>
            </p:nvSpPr>
            <p:spPr>
              <a:xfrm>
                <a:off x="2343198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1"/>
              <p:cNvSpPr/>
              <p:nvPr/>
            </p:nvSpPr>
            <p:spPr>
              <a:xfrm>
                <a:off x="3071648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>
                <a:off x="3800233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1"/>
              <p:cNvSpPr/>
              <p:nvPr/>
            </p:nvSpPr>
            <p:spPr>
              <a:xfrm>
                <a:off x="4530131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>
                <a:off x="5258581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>
                <a:off x="5952141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1"/>
              <p:cNvSpPr/>
              <p:nvPr/>
            </p:nvSpPr>
            <p:spPr>
              <a:xfrm>
                <a:off x="6682038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1"/>
              <p:cNvSpPr/>
              <p:nvPr/>
            </p:nvSpPr>
            <p:spPr>
              <a:xfrm>
                <a:off x="7410488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11"/>
            <p:cNvGrpSpPr/>
            <p:nvPr/>
          </p:nvGrpSpPr>
          <p:grpSpPr>
            <a:xfrm>
              <a:off x="334091" y="329238"/>
              <a:ext cx="8475817" cy="1293175"/>
              <a:chOff x="908176" y="3090407"/>
              <a:chExt cx="7241813" cy="1104900"/>
            </a:xfrm>
          </p:grpSpPr>
          <p:sp>
            <p:nvSpPr>
              <p:cNvPr id="108" name="Google Shape;108;p11"/>
              <p:cNvSpPr/>
              <p:nvPr/>
            </p:nvSpPr>
            <p:spPr>
              <a:xfrm>
                <a:off x="908176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1"/>
              <p:cNvSpPr/>
              <p:nvPr/>
            </p:nvSpPr>
            <p:spPr>
              <a:xfrm>
                <a:off x="1613301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1"/>
              <p:cNvSpPr/>
              <p:nvPr/>
            </p:nvSpPr>
            <p:spPr>
              <a:xfrm>
                <a:off x="2343198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1"/>
              <p:cNvSpPr/>
              <p:nvPr/>
            </p:nvSpPr>
            <p:spPr>
              <a:xfrm>
                <a:off x="3071648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3800233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>
                <a:off x="4530131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1"/>
              <p:cNvSpPr/>
              <p:nvPr/>
            </p:nvSpPr>
            <p:spPr>
              <a:xfrm>
                <a:off x="5258581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>
                <a:off x="5952141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>
                <a:off x="6682038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>
                <a:off x="7410488" y="3090407"/>
                <a:ext cx="739500" cy="1104900"/>
              </a:xfrm>
              <a:prstGeom prst="parallelogram">
                <a:avLst>
                  <a:gd fmla="val 5133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" name="Google Shape;118;p11"/>
          <p:cNvSpPr/>
          <p:nvPr/>
        </p:nvSpPr>
        <p:spPr>
          <a:xfrm>
            <a:off x="334107" y="2077904"/>
            <a:ext cx="292502" cy="32734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663957" y="2843304"/>
            <a:ext cx="292502" cy="32734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 txBox="1"/>
          <p:nvPr>
            <p:ph hasCustomPrompt="1" type="title"/>
          </p:nvPr>
        </p:nvSpPr>
        <p:spPr>
          <a:xfrm>
            <a:off x="2521875" y="1119500"/>
            <a:ext cx="4914600" cy="17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/>
          <p:nvPr>
            <p:ph idx="1" type="subTitle"/>
          </p:nvPr>
        </p:nvSpPr>
        <p:spPr>
          <a:xfrm>
            <a:off x="2521975" y="3099775"/>
            <a:ext cx="4914600" cy="32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hasCustomPrompt="1" idx="2" type="title"/>
          </p:nvPr>
        </p:nvSpPr>
        <p:spPr>
          <a:xfrm>
            <a:off x="921239" y="1938315"/>
            <a:ext cx="8700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idx="1" type="subTitle"/>
          </p:nvPr>
        </p:nvSpPr>
        <p:spPr>
          <a:xfrm>
            <a:off x="1881707" y="2100854"/>
            <a:ext cx="2560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127" name="Google Shape;127;p13"/>
          <p:cNvSpPr txBox="1"/>
          <p:nvPr>
            <p:ph hasCustomPrompt="1" idx="3" type="title"/>
          </p:nvPr>
        </p:nvSpPr>
        <p:spPr>
          <a:xfrm>
            <a:off x="4753750" y="1938315"/>
            <a:ext cx="8700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4" type="title"/>
          </p:nvPr>
        </p:nvSpPr>
        <p:spPr>
          <a:xfrm>
            <a:off x="921239" y="3466940"/>
            <a:ext cx="8700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hasCustomPrompt="1" idx="5" type="title"/>
          </p:nvPr>
        </p:nvSpPr>
        <p:spPr>
          <a:xfrm>
            <a:off x="4753750" y="3466940"/>
            <a:ext cx="8700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idx="6" type="subTitle"/>
          </p:nvPr>
        </p:nvSpPr>
        <p:spPr>
          <a:xfrm>
            <a:off x="5714200" y="2100849"/>
            <a:ext cx="2544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131" name="Google Shape;131;p13"/>
          <p:cNvSpPr txBox="1"/>
          <p:nvPr>
            <p:ph idx="7" type="subTitle"/>
          </p:nvPr>
        </p:nvSpPr>
        <p:spPr>
          <a:xfrm>
            <a:off x="1881707" y="3611225"/>
            <a:ext cx="255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132" name="Google Shape;132;p13"/>
          <p:cNvSpPr txBox="1"/>
          <p:nvPr>
            <p:ph idx="8" type="subTitle"/>
          </p:nvPr>
        </p:nvSpPr>
        <p:spPr>
          <a:xfrm>
            <a:off x="5714200" y="3611225"/>
            <a:ext cx="2544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133" name="Google Shape;133;p13"/>
          <p:cNvSpPr txBox="1"/>
          <p:nvPr>
            <p:ph idx="9" type="title"/>
          </p:nvPr>
        </p:nvSpPr>
        <p:spPr>
          <a:xfrm>
            <a:off x="1884493" y="1708600"/>
            <a:ext cx="2557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13"/>
          <p:cNvSpPr txBox="1"/>
          <p:nvPr>
            <p:ph idx="13" type="title"/>
          </p:nvPr>
        </p:nvSpPr>
        <p:spPr>
          <a:xfrm>
            <a:off x="5714207" y="1708600"/>
            <a:ext cx="2557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13"/>
          <p:cNvSpPr txBox="1"/>
          <p:nvPr>
            <p:ph idx="14" type="title"/>
          </p:nvPr>
        </p:nvSpPr>
        <p:spPr>
          <a:xfrm>
            <a:off x="1884491" y="3217500"/>
            <a:ext cx="25548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3"/>
          <p:cNvSpPr txBox="1"/>
          <p:nvPr>
            <p:ph idx="15" type="title"/>
          </p:nvPr>
        </p:nvSpPr>
        <p:spPr>
          <a:xfrm>
            <a:off x="5714207" y="3217500"/>
            <a:ext cx="2557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37" name="Google Shape;137;p13"/>
          <p:cNvGrpSpPr/>
          <p:nvPr/>
        </p:nvGrpSpPr>
        <p:grpSpPr>
          <a:xfrm>
            <a:off x="-349737" y="4357734"/>
            <a:ext cx="1270989" cy="793909"/>
            <a:chOff x="-349737" y="4357734"/>
            <a:chExt cx="1270989" cy="793909"/>
          </a:xfrm>
        </p:grpSpPr>
        <p:sp>
          <p:nvSpPr>
            <p:cNvPr id="138" name="Google Shape;138;p13"/>
            <p:cNvSpPr/>
            <p:nvPr/>
          </p:nvSpPr>
          <p:spPr>
            <a:xfrm flipH="1" rot="10800000">
              <a:off x="-308999" y="4357734"/>
              <a:ext cx="1230250" cy="793909"/>
            </a:xfrm>
            <a:custGeom>
              <a:rect b="b" l="l" r="r" t="t"/>
              <a:pathLst>
                <a:path extrusionOk="0" h="29328" w="45447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 rot="10800000">
              <a:off x="-349737" y="4410300"/>
              <a:ext cx="1136175" cy="733200"/>
            </a:xfrm>
            <a:custGeom>
              <a:rect b="b" l="l" r="r" t="t"/>
              <a:pathLst>
                <a:path extrusionOk="0" h="29328" w="45447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3"/>
          <p:cNvGrpSpPr/>
          <p:nvPr/>
        </p:nvGrpSpPr>
        <p:grpSpPr>
          <a:xfrm rot="-5400000">
            <a:off x="6417983" y="-50208"/>
            <a:ext cx="2670850" cy="2772117"/>
            <a:chOff x="4653747" y="483110"/>
            <a:chExt cx="4490333" cy="4660586"/>
          </a:xfrm>
        </p:grpSpPr>
        <p:sp>
          <p:nvSpPr>
            <p:cNvPr id="141" name="Google Shape;141;p13"/>
            <p:cNvSpPr/>
            <p:nvPr/>
          </p:nvSpPr>
          <p:spPr>
            <a:xfrm>
              <a:off x="4653747" y="483110"/>
              <a:ext cx="4490333" cy="4660586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905576" y="676300"/>
              <a:ext cx="4238388" cy="4467339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13"/>
          <p:cNvGrpSpPr/>
          <p:nvPr/>
        </p:nvGrpSpPr>
        <p:grpSpPr>
          <a:xfrm>
            <a:off x="-601878" y="2660425"/>
            <a:ext cx="1256977" cy="1227202"/>
            <a:chOff x="2180272" y="-464800"/>
            <a:chExt cx="1256977" cy="1227202"/>
          </a:xfrm>
        </p:grpSpPr>
        <p:sp>
          <p:nvSpPr>
            <p:cNvPr id="144" name="Google Shape;144;p13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3"/>
          <p:cNvSpPr/>
          <p:nvPr/>
        </p:nvSpPr>
        <p:spPr>
          <a:xfrm>
            <a:off x="363038" y="1227079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3941713" y="4473716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0" name="Google Shape;150;p14"/>
          <p:cNvGrpSpPr/>
          <p:nvPr/>
        </p:nvGrpSpPr>
        <p:grpSpPr>
          <a:xfrm>
            <a:off x="-93650" y="4686460"/>
            <a:ext cx="9331728" cy="492579"/>
            <a:chOff x="-38" y="4570722"/>
            <a:chExt cx="9331728" cy="572700"/>
          </a:xfrm>
        </p:grpSpPr>
        <p:sp>
          <p:nvSpPr>
            <p:cNvPr id="151" name="Google Shape;151;p14"/>
            <p:cNvSpPr/>
            <p:nvPr/>
          </p:nvSpPr>
          <p:spPr>
            <a:xfrm>
              <a:off x="-38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72809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45656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118503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491350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864197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237044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609891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982738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3355585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3728432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101279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474126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846973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219820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592667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965514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6338361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711208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084055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7456902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829749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202596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8575443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8948290" y="4570722"/>
              <a:ext cx="383400" cy="5727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4"/>
          <p:cNvSpPr/>
          <p:nvPr/>
        </p:nvSpPr>
        <p:spPr>
          <a:xfrm>
            <a:off x="236050" y="3782102"/>
            <a:ext cx="245625" cy="27485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14"/>
          <p:cNvGrpSpPr/>
          <p:nvPr/>
        </p:nvGrpSpPr>
        <p:grpSpPr>
          <a:xfrm>
            <a:off x="-550856" y="2219442"/>
            <a:ext cx="1206195" cy="1177623"/>
            <a:chOff x="2180272" y="-464800"/>
            <a:chExt cx="1256977" cy="1227202"/>
          </a:xfrm>
        </p:grpSpPr>
        <p:sp>
          <p:nvSpPr>
            <p:cNvPr id="178" name="Google Shape;178;p14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4"/>
          <p:cNvGrpSpPr/>
          <p:nvPr/>
        </p:nvGrpSpPr>
        <p:grpSpPr>
          <a:xfrm>
            <a:off x="8538144" y="3876829"/>
            <a:ext cx="1206195" cy="1177623"/>
            <a:chOff x="2180272" y="-464800"/>
            <a:chExt cx="1256977" cy="1227202"/>
          </a:xfrm>
        </p:grpSpPr>
        <p:sp>
          <p:nvSpPr>
            <p:cNvPr id="181" name="Google Shape;181;p14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4"/>
          <p:cNvSpPr/>
          <p:nvPr/>
        </p:nvSpPr>
        <p:spPr>
          <a:xfrm>
            <a:off x="538825" y="1257602"/>
            <a:ext cx="245625" cy="27485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4"/>
          <p:cNvGrpSpPr/>
          <p:nvPr/>
        </p:nvGrpSpPr>
        <p:grpSpPr>
          <a:xfrm>
            <a:off x="7888218" y="135711"/>
            <a:ext cx="951323" cy="492598"/>
            <a:chOff x="6691856" y="4179277"/>
            <a:chExt cx="1300688" cy="673500"/>
          </a:xfrm>
        </p:grpSpPr>
        <p:sp>
          <p:nvSpPr>
            <p:cNvPr id="185" name="Google Shape;185;p14"/>
            <p:cNvSpPr/>
            <p:nvPr/>
          </p:nvSpPr>
          <p:spPr>
            <a:xfrm flipH="1" rot="-1917045">
              <a:off x="7478627" y="4243947"/>
              <a:ext cx="400234" cy="544161"/>
            </a:xfrm>
            <a:prstGeom prst="upArrow">
              <a:avLst>
                <a:gd fmla="val 25005" name="adj1"/>
                <a:gd fmla="val 100000" name="adj2"/>
              </a:avLst>
            </a:prstGeom>
            <a:solidFill>
              <a:schemeClr val="accent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flipH="1" rot="-1917045">
              <a:off x="7250027" y="4243947"/>
              <a:ext cx="400234" cy="544161"/>
            </a:xfrm>
            <a:prstGeom prst="upArrow">
              <a:avLst>
                <a:gd fmla="val 25005" name="adj1"/>
                <a:gd fmla="val 100000" name="adj2"/>
              </a:avLst>
            </a:prstGeom>
            <a:solidFill>
              <a:schemeClr val="accent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flipH="1" rot="-1917045">
              <a:off x="7015089" y="4243947"/>
              <a:ext cx="400234" cy="544161"/>
            </a:xfrm>
            <a:prstGeom prst="upArrow">
              <a:avLst>
                <a:gd fmla="val 25005" name="adj1"/>
                <a:gd fmla="val 100000" name="adj2"/>
              </a:avLst>
            </a:prstGeom>
            <a:solidFill>
              <a:schemeClr val="accent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 rot="-1917045">
              <a:off x="6805539" y="4243947"/>
              <a:ext cx="400234" cy="544161"/>
            </a:xfrm>
            <a:prstGeom prst="upArrow">
              <a:avLst>
                <a:gd fmla="val 25005" name="adj1"/>
                <a:gd fmla="val 100000" name="adj2"/>
              </a:avLst>
            </a:prstGeom>
            <a:solidFill>
              <a:schemeClr val="accent4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00000" dist="8572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1" name="Google Shape;191;p15"/>
          <p:cNvGrpSpPr/>
          <p:nvPr/>
        </p:nvGrpSpPr>
        <p:grpSpPr>
          <a:xfrm>
            <a:off x="-66775" y="4410300"/>
            <a:ext cx="1136175" cy="733200"/>
            <a:chOff x="-67787" y="4410300"/>
            <a:chExt cx="1136175" cy="733200"/>
          </a:xfrm>
        </p:grpSpPr>
        <p:sp>
          <p:nvSpPr>
            <p:cNvPr id="192" name="Google Shape;192;p15"/>
            <p:cNvSpPr/>
            <p:nvPr/>
          </p:nvSpPr>
          <p:spPr>
            <a:xfrm flipH="1" rot="10800000">
              <a:off x="-67787" y="4410300"/>
              <a:ext cx="1136175" cy="733200"/>
            </a:xfrm>
            <a:custGeom>
              <a:rect b="b" l="l" r="r" t="t"/>
              <a:pathLst>
                <a:path extrusionOk="0" h="29328" w="45447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2286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 flipH="1" rot="10800000">
              <a:off x="-67787" y="4410300"/>
              <a:ext cx="1136175" cy="733200"/>
            </a:xfrm>
            <a:custGeom>
              <a:rect b="b" l="l" r="r" t="t"/>
              <a:pathLst>
                <a:path extrusionOk="0" h="29328" w="45447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5"/>
          <p:cNvGrpSpPr/>
          <p:nvPr/>
        </p:nvGrpSpPr>
        <p:grpSpPr>
          <a:xfrm rot="10800000">
            <a:off x="8074600" y="0"/>
            <a:ext cx="1136175" cy="733200"/>
            <a:chOff x="-67787" y="4410300"/>
            <a:chExt cx="1136175" cy="733200"/>
          </a:xfrm>
        </p:grpSpPr>
        <p:sp>
          <p:nvSpPr>
            <p:cNvPr id="195" name="Google Shape;195;p15"/>
            <p:cNvSpPr/>
            <p:nvPr/>
          </p:nvSpPr>
          <p:spPr>
            <a:xfrm flipH="1" rot="10800000">
              <a:off x="-67787" y="4410300"/>
              <a:ext cx="1136175" cy="733200"/>
            </a:xfrm>
            <a:custGeom>
              <a:rect b="b" l="l" r="r" t="t"/>
              <a:pathLst>
                <a:path extrusionOk="0" h="29328" w="45447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2286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 flipH="1" rot="10800000">
              <a:off x="-67787" y="4410300"/>
              <a:ext cx="1136175" cy="733200"/>
            </a:xfrm>
            <a:custGeom>
              <a:rect b="b" l="l" r="r" t="t"/>
              <a:pathLst>
                <a:path extrusionOk="0" h="29328" w="45447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5"/>
          <p:cNvSpPr/>
          <p:nvPr/>
        </p:nvSpPr>
        <p:spPr>
          <a:xfrm flipH="1" rot="-5400000">
            <a:off x="6657723" y="2657126"/>
            <a:ext cx="2420761" cy="2551808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387944" y="2510767"/>
            <a:ext cx="1206195" cy="1177623"/>
            <a:chOff x="2180272" y="-464800"/>
            <a:chExt cx="1256977" cy="1227202"/>
          </a:xfrm>
        </p:grpSpPr>
        <p:sp>
          <p:nvSpPr>
            <p:cNvPr id="199" name="Google Shape;199;p15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15"/>
          <p:cNvSpPr/>
          <p:nvPr/>
        </p:nvSpPr>
        <p:spPr>
          <a:xfrm>
            <a:off x="-66787" y="1776566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283438" y="343354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16"/>
          <p:cNvGrpSpPr/>
          <p:nvPr/>
        </p:nvGrpSpPr>
        <p:grpSpPr>
          <a:xfrm flipH="1">
            <a:off x="342" y="651959"/>
            <a:ext cx="4327446" cy="4491635"/>
            <a:chOff x="4707900" y="539325"/>
            <a:chExt cx="4436131" cy="4604444"/>
          </a:xfrm>
        </p:grpSpPr>
        <p:sp>
          <p:nvSpPr>
            <p:cNvPr id="205" name="Google Shape;205;p16"/>
            <p:cNvSpPr/>
            <p:nvPr/>
          </p:nvSpPr>
          <p:spPr>
            <a:xfrm>
              <a:off x="4707900" y="539325"/>
              <a:ext cx="4436131" cy="4604444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4905576" y="676300"/>
              <a:ext cx="4238388" cy="4467339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16"/>
          <p:cNvSpPr/>
          <p:nvPr/>
        </p:nvSpPr>
        <p:spPr>
          <a:xfrm rot="-5400000">
            <a:off x="7470861" y="-44028"/>
            <a:ext cx="1629042" cy="1717162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>
            <a:off x="216600" y="198604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16"/>
          <p:cNvGrpSpPr/>
          <p:nvPr/>
        </p:nvGrpSpPr>
        <p:grpSpPr>
          <a:xfrm>
            <a:off x="716650" y="637800"/>
            <a:ext cx="7714350" cy="3867900"/>
            <a:chOff x="716650" y="637800"/>
            <a:chExt cx="7714350" cy="3867900"/>
          </a:xfrm>
        </p:grpSpPr>
        <p:grpSp>
          <p:nvGrpSpPr>
            <p:cNvPr id="210" name="Google Shape;210;p16"/>
            <p:cNvGrpSpPr/>
            <p:nvPr/>
          </p:nvGrpSpPr>
          <p:grpSpPr>
            <a:xfrm>
              <a:off x="716650" y="637800"/>
              <a:ext cx="7714350" cy="3867900"/>
              <a:chOff x="716650" y="637800"/>
              <a:chExt cx="7714350" cy="3867900"/>
            </a:xfrm>
          </p:grpSpPr>
          <p:sp>
            <p:nvSpPr>
              <p:cNvPr id="211" name="Google Shape;211;p16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6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214" name="Google Shape;214;p16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6"/>
          <p:cNvSpPr txBox="1"/>
          <p:nvPr>
            <p:ph idx="1" type="subTitle"/>
          </p:nvPr>
        </p:nvSpPr>
        <p:spPr>
          <a:xfrm>
            <a:off x="1734025" y="1921313"/>
            <a:ext cx="56757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sp>
        <p:nvSpPr>
          <p:cNvPr id="218" name="Google Shape;218;p16"/>
          <p:cNvSpPr txBox="1"/>
          <p:nvPr>
            <p:ph type="title"/>
          </p:nvPr>
        </p:nvSpPr>
        <p:spPr>
          <a:xfrm>
            <a:off x="2568675" y="3214313"/>
            <a:ext cx="40068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/>
          <p:nvPr>
            <p:ph type="title"/>
          </p:nvPr>
        </p:nvSpPr>
        <p:spPr>
          <a:xfrm>
            <a:off x="3204525" y="1923000"/>
            <a:ext cx="27351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1" type="subTitle"/>
          </p:nvPr>
        </p:nvSpPr>
        <p:spPr>
          <a:xfrm>
            <a:off x="3204400" y="2548025"/>
            <a:ext cx="27351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17"/>
          <p:cNvSpPr/>
          <p:nvPr/>
        </p:nvSpPr>
        <p:spPr>
          <a:xfrm flipH="1">
            <a:off x="98" y="272838"/>
            <a:ext cx="4621164" cy="4870775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 flipH="1" rot="10800000">
            <a:off x="6318670" y="-2"/>
            <a:ext cx="2825405" cy="2977898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type="title"/>
          </p:nvPr>
        </p:nvSpPr>
        <p:spPr>
          <a:xfrm>
            <a:off x="5549875" y="1727350"/>
            <a:ext cx="25359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8"/>
          <p:cNvSpPr txBox="1"/>
          <p:nvPr>
            <p:ph idx="1" type="subTitle"/>
          </p:nvPr>
        </p:nvSpPr>
        <p:spPr>
          <a:xfrm>
            <a:off x="5550755" y="2787925"/>
            <a:ext cx="25359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grpSp>
        <p:nvGrpSpPr>
          <p:cNvPr id="227" name="Google Shape;227;p18"/>
          <p:cNvGrpSpPr/>
          <p:nvPr/>
        </p:nvGrpSpPr>
        <p:grpSpPr>
          <a:xfrm rot="5400000">
            <a:off x="6014086" y="2013397"/>
            <a:ext cx="5143349" cy="1116501"/>
            <a:chOff x="908176" y="3090407"/>
            <a:chExt cx="5089905" cy="1104900"/>
          </a:xfrm>
        </p:grpSpPr>
        <p:sp>
          <p:nvSpPr>
            <p:cNvPr id="228" name="Google Shape;228;p18"/>
            <p:cNvSpPr/>
            <p:nvPr/>
          </p:nvSpPr>
          <p:spPr>
            <a:xfrm>
              <a:off x="908176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1613301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2343198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3071648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3800233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4530131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5258581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18"/>
          <p:cNvSpPr/>
          <p:nvPr/>
        </p:nvSpPr>
        <p:spPr>
          <a:xfrm rot="5400000">
            <a:off x="106603" y="1097056"/>
            <a:ext cx="3939905" cy="4152943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169372" y="2307326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/>
          <p:nvPr/>
        </p:nvSpPr>
        <p:spPr>
          <a:xfrm>
            <a:off x="4960447" y="4536176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"/>
          <p:cNvSpPr/>
          <p:nvPr/>
        </p:nvSpPr>
        <p:spPr>
          <a:xfrm>
            <a:off x="4247022" y="371751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/>
          <p:nvPr/>
        </p:nvSpPr>
        <p:spPr>
          <a:xfrm rot="5400000">
            <a:off x="130676" y="177575"/>
            <a:ext cx="4835168" cy="5096722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19"/>
          <p:cNvGrpSpPr/>
          <p:nvPr/>
        </p:nvGrpSpPr>
        <p:grpSpPr>
          <a:xfrm>
            <a:off x="5616649" y="275"/>
            <a:ext cx="3527415" cy="2125145"/>
            <a:chOff x="6949180" y="267"/>
            <a:chExt cx="2194622" cy="2273856"/>
          </a:xfrm>
        </p:grpSpPr>
        <p:sp>
          <p:nvSpPr>
            <p:cNvPr id="242" name="Google Shape;242;p19"/>
            <p:cNvSpPr/>
            <p:nvPr/>
          </p:nvSpPr>
          <p:spPr>
            <a:xfrm flipH="1" rot="10800000">
              <a:off x="6949193" y="267"/>
              <a:ext cx="2194609" cy="2273856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2286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 flipH="1" rot="10800000">
              <a:off x="6949180" y="267"/>
              <a:ext cx="2194609" cy="2273856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19"/>
          <p:cNvSpPr txBox="1"/>
          <p:nvPr>
            <p:ph type="title"/>
          </p:nvPr>
        </p:nvSpPr>
        <p:spPr>
          <a:xfrm>
            <a:off x="5635275" y="2233800"/>
            <a:ext cx="2794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19"/>
          <p:cNvSpPr txBox="1"/>
          <p:nvPr>
            <p:ph idx="1" type="subTitle"/>
          </p:nvPr>
        </p:nvSpPr>
        <p:spPr>
          <a:xfrm>
            <a:off x="5636476" y="3342000"/>
            <a:ext cx="27942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/>
          <p:nvPr/>
        </p:nvSpPr>
        <p:spPr>
          <a:xfrm flipH="1" rot="10800000">
            <a:off x="6318670" y="-2"/>
            <a:ext cx="2825405" cy="2977898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9" name="Google Shape;249;p20"/>
          <p:cNvSpPr txBox="1"/>
          <p:nvPr>
            <p:ph idx="1" type="subTitle"/>
          </p:nvPr>
        </p:nvSpPr>
        <p:spPr>
          <a:xfrm>
            <a:off x="1747313" y="4028159"/>
            <a:ext cx="2480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250" name="Google Shape;250;p20"/>
          <p:cNvSpPr txBox="1"/>
          <p:nvPr>
            <p:ph idx="2" type="title"/>
          </p:nvPr>
        </p:nvSpPr>
        <p:spPr>
          <a:xfrm>
            <a:off x="1748663" y="3639736"/>
            <a:ext cx="247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1" name="Google Shape;251;p20"/>
          <p:cNvSpPr txBox="1"/>
          <p:nvPr>
            <p:ph idx="3" type="subTitle"/>
          </p:nvPr>
        </p:nvSpPr>
        <p:spPr>
          <a:xfrm>
            <a:off x="4915988" y="4028151"/>
            <a:ext cx="2480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252" name="Google Shape;252;p20"/>
          <p:cNvSpPr txBox="1"/>
          <p:nvPr>
            <p:ph idx="4" type="title"/>
          </p:nvPr>
        </p:nvSpPr>
        <p:spPr>
          <a:xfrm>
            <a:off x="4917325" y="3639736"/>
            <a:ext cx="247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3" name="Google Shape;253;p20"/>
          <p:cNvSpPr/>
          <p:nvPr/>
        </p:nvSpPr>
        <p:spPr>
          <a:xfrm flipH="1">
            <a:off x="-5" y="2165598"/>
            <a:ext cx="2825405" cy="2977898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8538410" y="618588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/>
          <p:nvPr/>
        </p:nvSpPr>
        <p:spPr>
          <a:xfrm>
            <a:off x="170735" y="4436526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2261496"/>
            <a:ext cx="3916572" cy="2889942"/>
            <a:chOff x="0" y="2261496"/>
            <a:chExt cx="3916572" cy="2889942"/>
          </a:xfrm>
        </p:grpSpPr>
        <p:sp>
          <p:nvSpPr>
            <p:cNvPr id="20" name="Google Shape;20;p3"/>
            <p:cNvSpPr/>
            <p:nvPr/>
          </p:nvSpPr>
          <p:spPr>
            <a:xfrm>
              <a:off x="0" y="2261496"/>
              <a:ext cx="3916572" cy="2889942"/>
            </a:xfrm>
            <a:custGeom>
              <a:rect b="b" l="l" r="r" t="t"/>
              <a:pathLst>
                <a:path extrusionOk="0" h="43787" w="59342">
                  <a:moveTo>
                    <a:pt x="46143" y="1"/>
                  </a:moveTo>
                  <a:cubicBezTo>
                    <a:pt x="42123" y="1"/>
                    <a:pt x="38074" y="1706"/>
                    <a:pt x="35160" y="4532"/>
                  </a:cubicBezTo>
                  <a:cubicBezTo>
                    <a:pt x="31528" y="8044"/>
                    <a:pt x="29468" y="13080"/>
                    <a:pt x="25349" y="16009"/>
                  </a:cubicBezTo>
                  <a:cubicBezTo>
                    <a:pt x="23975" y="16983"/>
                    <a:pt x="22201" y="17628"/>
                    <a:pt x="20536" y="17628"/>
                  </a:cubicBezTo>
                  <a:cubicBezTo>
                    <a:pt x="19229" y="17628"/>
                    <a:pt x="17989" y="17231"/>
                    <a:pt x="17062" y="16283"/>
                  </a:cubicBezTo>
                  <a:cubicBezTo>
                    <a:pt x="15693" y="14878"/>
                    <a:pt x="15467" y="12747"/>
                    <a:pt x="15157" y="10794"/>
                  </a:cubicBezTo>
                  <a:cubicBezTo>
                    <a:pt x="14848" y="8854"/>
                    <a:pt x="14205" y="6699"/>
                    <a:pt x="12454" y="5782"/>
                  </a:cubicBezTo>
                  <a:cubicBezTo>
                    <a:pt x="11923" y="5510"/>
                    <a:pt x="11340" y="5388"/>
                    <a:pt x="10749" y="5388"/>
                  </a:cubicBezTo>
                  <a:cubicBezTo>
                    <a:pt x="9762" y="5388"/>
                    <a:pt x="8752" y="5727"/>
                    <a:pt x="7918" y="6270"/>
                  </a:cubicBezTo>
                  <a:cubicBezTo>
                    <a:pt x="6573" y="7139"/>
                    <a:pt x="5608" y="8473"/>
                    <a:pt x="4715" y="9794"/>
                  </a:cubicBezTo>
                  <a:cubicBezTo>
                    <a:pt x="2929" y="12461"/>
                    <a:pt x="1513" y="15259"/>
                    <a:pt x="36" y="18081"/>
                  </a:cubicBezTo>
                  <a:lnTo>
                    <a:pt x="0" y="43727"/>
                  </a:lnTo>
                  <a:lnTo>
                    <a:pt x="39672" y="43786"/>
                  </a:lnTo>
                  <a:cubicBezTo>
                    <a:pt x="44470" y="36940"/>
                    <a:pt x="49268" y="30094"/>
                    <a:pt x="54067" y="23236"/>
                  </a:cubicBezTo>
                  <a:cubicBezTo>
                    <a:pt x="56269" y="20105"/>
                    <a:pt x="58532" y="16771"/>
                    <a:pt x="58865" y="12961"/>
                  </a:cubicBezTo>
                  <a:cubicBezTo>
                    <a:pt x="59341" y="7544"/>
                    <a:pt x="55376" y="2246"/>
                    <a:pt x="50185" y="614"/>
                  </a:cubicBezTo>
                  <a:cubicBezTo>
                    <a:pt x="48872" y="198"/>
                    <a:pt x="47509" y="1"/>
                    <a:pt x="461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2698631" scaled="0"/>
            </a:gradFill>
            <a:ln cap="flat" cmpd="sng" w="2286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0" y="2261496"/>
              <a:ext cx="3916572" cy="2889942"/>
            </a:xfrm>
            <a:custGeom>
              <a:rect b="b" l="l" r="r" t="t"/>
              <a:pathLst>
                <a:path extrusionOk="0" h="43787" w="59342">
                  <a:moveTo>
                    <a:pt x="46143" y="1"/>
                  </a:moveTo>
                  <a:cubicBezTo>
                    <a:pt x="42123" y="1"/>
                    <a:pt x="38074" y="1706"/>
                    <a:pt x="35160" y="4532"/>
                  </a:cubicBezTo>
                  <a:cubicBezTo>
                    <a:pt x="31528" y="8044"/>
                    <a:pt x="29468" y="13080"/>
                    <a:pt x="25349" y="16009"/>
                  </a:cubicBezTo>
                  <a:cubicBezTo>
                    <a:pt x="23975" y="16983"/>
                    <a:pt x="22201" y="17628"/>
                    <a:pt x="20536" y="17628"/>
                  </a:cubicBezTo>
                  <a:cubicBezTo>
                    <a:pt x="19229" y="17628"/>
                    <a:pt x="17989" y="17231"/>
                    <a:pt x="17062" y="16283"/>
                  </a:cubicBezTo>
                  <a:cubicBezTo>
                    <a:pt x="15693" y="14878"/>
                    <a:pt x="15467" y="12747"/>
                    <a:pt x="15157" y="10794"/>
                  </a:cubicBezTo>
                  <a:cubicBezTo>
                    <a:pt x="14848" y="8854"/>
                    <a:pt x="14205" y="6699"/>
                    <a:pt x="12454" y="5782"/>
                  </a:cubicBezTo>
                  <a:cubicBezTo>
                    <a:pt x="11923" y="5510"/>
                    <a:pt x="11340" y="5388"/>
                    <a:pt x="10749" y="5388"/>
                  </a:cubicBezTo>
                  <a:cubicBezTo>
                    <a:pt x="9762" y="5388"/>
                    <a:pt x="8752" y="5727"/>
                    <a:pt x="7918" y="6270"/>
                  </a:cubicBezTo>
                  <a:cubicBezTo>
                    <a:pt x="6573" y="7139"/>
                    <a:pt x="5608" y="8473"/>
                    <a:pt x="4715" y="9794"/>
                  </a:cubicBezTo>
                  <a:cubicBezTo>
                    <a:pt x="2929" y="12461"/>
                    <a:pt x="1513" y="15259"/>
                    <a:pt x="36" y="18081"/>
                  </a:cubicBezTo>
                  <a:lnTo>
                    <a:pt x="0" y="43727"/>
                  </a:lnTo>
                  <a:lnTo>
                    <a:pt x="39672" y="43786"/>
                  </a:lnTo>
                  <a:cubicBezTo>
                    <a:pt x="44470" y="36940"/>
                    <a:pt x="49268" y="30094"/>
                    <a:pt x="54067" y="23236"/>
                  </a:cubicBezTo>
                  <a:cubicBezTo>
                    <a:pt x="56269" y="20105"/>
                    <a:pt x="58532" y="16771"/>
                    <a:pt x="58865" y="12961"/>
                  </a:cubicBezTo>
                  <a:cubicBezTo>
                    <a:pt x="59341" y="7544"/>
                    <a:pt x="55376" y="2246"/>
                    <a:pt x="50185" y="614"/>
                  </a:cubicBezTo>
                  <a:cubicBezTo>
                    <a:pt x="48872" y="198"/>
                    <a:pt x="47509" y="1"/>
                    <a:pt x="4614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ctrTitle"/>
          </p:nvPr>
        </p:nvSpPr>
        <p:spPr>
          <a:xfrm>
            <a:off x="2185100" y="1371150"/>
            <a:ext cx="6001200" cy="24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995225" y="4128300"/>
            <a:ext cx="4380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/>
          <p:nvPr/>
        </p:nvSpPr>
        <p:spPr>
          <a:xfrm>
            <a:off x="-131328" y="1098083"/>
            <a:ext cx="282148" cy="315759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1"/>
          <p:cNvGrpSpPr/>
          <p:nvPr/>
        </p:nvGrpSpPr>
        <p:grpSpPr>
          <a:xfrm>
            <a:off x="5616649" y="275"/>
            <a:ext cx="3527415" cy="2125145"/>
            <a:chOff x="6949180" y="267"/>
            <a:chExt cx="2194622" cy="2273856"/>
          </a:xfrm>
        </p:grpSpPr>
        <p:sp>
          <p:nvSpPr>
            <p:cNvPr id="258" name="Google Shape;258;p21"/>
            <p:cNvSpPr/>
            <p:nvPr/>
          </p:nvSpPr>
          <p:spPr>
            <a:xfrm flipH="1" rot="10800000">
              <a:off x="6949193" y="267"/>
              <a:ext cx="2194609" cy="2273856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2286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 flipH="1" rot="10800000">
              <a:off x="6949180" y="267"/>
              <a:ext cx="2194609" cy="2273856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1" name="Google Shape;261;p21"/>
          <p:cNvSpPr txBox="1"/>
          <p:nvPr>
            <p:ph idx="1" type="subTitle"/>
          </p:nvPr>
        </p:nvSpPr>
        <p:spPr>
          <a:xfrm>
            <a:off x="994838" y="2346359"/>
            <a:ext cx="24807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262" name="Google Shape;262;p21"/>
          <p:cNvSpPr txBox="1"/>
          <p:nvPr>
            <p:ph idx="2" type="title"/>
          </p:nvPr>
        </p:nvSpPr>
        <p:spPr>
          <a:xfrm>
            <a:off x="996188" y="1957936"/>
            <a:ext cx="247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3" name="Google Shape;263;p21"/>
          <p:cNvSpPr txBox="1"/>
          <p:nvPr>
            <p:ph idx="3" type="subTitle"/>
          </p:nvPr>
        </p:nvSpPr>
        <p:spPr>
          <a:xfrm>
            <a:off x="4915988" y="2934276"/>
            <a:ext cx="24807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264" name="Google Shape;264;p21"/>
          <p:cNvSpPr txBox="1"/>
          <p:nvPr>
            <p:ph idx="4" type="title"/>
          </p:nvPr>
        </p:nvSpPr>
        <p:spPr>
          <a:xfrm>
            <a:off x="4917325" y="2545861"/>
            <a:ext cx="247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5" name="Google Shape;265;p21"/>
          <p:cNvSpPr/>
          <p:nvPr/>
        </p:nvSpPr>
        <p:spPr>
          <a:xfrm flipH="1">
            <a:off x="-5" y="2165598"/>
            <a:ext cx="2825405" cy="2977898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170735" y="4436526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idx="1" type="subTitle"/>
          </p:nvPr>
        </p:nvSpPr>
        <p:spPr>
          <a:xfrm>
            <a:off x="713400" y="3636859"/>
            <a:ext cx="24807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270" name="Google Shape;270;p22"/>
          <p:cNvSpPr txBox="1"/>
          <p:nvPr>
            <p:ph idx="2" type="title"/>
          </p:nvPr>
        </p:nvSpPr>
        <p:spPr>
          <a:xfrm>
            <a:off x="714750" y="3318975"/>
            <a:ext cx="24780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1" name="Google Shape;271;p22"/>
          <p:cNvSpPr txBox="1"/>
          <p:nvPr>
            <p:ph idx="3" type="subTitle"/>
          </p:nvPr>
        </p:nvSpPr>
        <p:spPr>
          <a:xfrm>
            <a:off x="3331750" y="3636851"/>
            <a:ext cx="24807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272" name="Google Shape;272;p22"/>
          <p:cNvSpPr txBox="1"/>
          <p:nvPr>
            <p:ph idx="4" type="title"/>
          </p:nvPr>
        </p:nvSpPr>
        <p:spPr>
          <a:xfrm>
            <a:off x="3333088" y="3318975"/>
            <a:ext cx="24780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3" name="Google Shape;273;p22"/>
          <p:cNvSpPr txBox="1"/>
          <p:nvPr>
            <p:ph idx="5" type="subTitle"/>
          </p:nvPr>
        </p:nvSpPr>
        <p:spPr>
          <a:xfrm>
            <a:off x="5950081" y="3636851"/>
            <a:ext cx="24807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274" name="Google Shape;274;p22"/>
          <p:cNvSpPr txBox="1"/>
          <p:nvPr>
            <p:ph idx="6" type="title"/>
          </p:nvPr>
        </p:nvSpPr>
        <p:spPr>
          <a:xfrm>
            <a:off x="5951425" y="3318975"/>
            <a:ext cx="24780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75" name="Google Shape;275;p22"/>
          <p:cNvGrpSpPr/>
          <p:nvPr/>
        </p:nvGrpSpPr>
        <p:grpSpPr>
          <a:xfrm flipH="1">
            <a:off x="-5" y="326"/>
            <a:ext cx="1993342" cy="1891079"/>
            <a:chOff x="7146070" y="326"/>
            <a:chExt cx="1993342" cy="1891079"/>
          </a:xfrm>
        </p:grpSpPr>
        <p:sp>
          <p:nvSpPr>
            <p:cNvPr id="276" name="Google Shape;276;p22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2286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2"/>
          <p:cNvGrpSpPr/>
          <p:nvPr/>
        </p:nvGrpSpPr>
        <p:grpSpPr>
          <a:xfrm flipH="1">
            <a:off x="-537394" y="2459229"/>
            <a:ext cx="1206195" cy="1177623"/>
            <a:chOff x="2180272" y="-464800"/>
            <a:chExt cx="1256977" cy="1227202"/>
          </a:xfrm>
        </p:grpSpPr>
        <p:sp>
          <p:nvSpPr>
            <p:cNvPr id="279" name="Google Shape;279;p22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2"/>
          <p:cNvSpPr/>
          <p:nvPr/>
        </p:nvSpPr>
        <p:spPr>
          <a:xfrm flipH="1" rot="-5400000">
            <a:off x="7943005" y="3942442"/>
            <a:ext cx="1169449" cy="1232763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/>
          <p:nvPr/>
        </p:nvSpPr>
        <p:spPr>
          <a:xfrm flipH="1" rot="-5400000">
            <a:off x="5814510" y="1813924"/>
            <a:ext cx="3241824" cy="3417383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5" name="Google Shape;285;p23"/>
          <p:cNvSpPr txBox="1"/>
          <p:nvPr>
            <p:ph idx="1" type="subTitle"/>
          </p:nvPr>
        </p:nvSpPr>
        <p:spPr>
          <a:xfrm>
            <a:off x="878363" y="2483529"/>
            <a:ext cx="23316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286" name="Google Shape;286;p23"/>
          <p:cNvSpPr txBox="1"/>
          <p:nvPr>
            <p:ph idx="2" type="title"/>
          </p:nvPr>
        </p:nvSpPr>
        <p:spPr>
          <a:xfrm>
            <a:off x="879563" y="2165645"/>
            <a:ext cx="2329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7" name="Google Shape;287;p23"/>
          <p:cNvSpPr txBox="1"/>
          <p:nvPr>
            <p:ph idx="3" type="subTitle"/>
          </p:nvPr>
        </p:nvSpPr>
        <p:spPr>
          <a:xfrm>
            <a:off x="3608200" y="2769100"/>
            <a:ext cx="19278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288" name="Google Shape;288;p23"/>
          <p:cNvSpPr txBox="1"/>
          <p:nvPr>
            <p:ph idx="4" type="title"/>
          </p:nvPr>
        </p:nvSpPr>
        <p:spPr>
          <a:xfrm>
            <a:off x="3609250" y="2451225"/>
            <a:ext cx="19257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9" name="Google Shape;289;p23"/>
          <p:cNvSpPr txBox="1"/>
          <p:nvPr>
            <p:ph idx="5" type="subTitle"/>
          </p:nvPr>
        </p:nvSpPr>
        <p:spPr>
          <a:xfrm>
            <a:off x="5934213" y="2483520"/>
            <a:ext cx="23316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290" name="Google Shape;290;p23"/>
          <p:cNvSpPr txBox="1"/>
          <p:nvPr>
            <p:ph idx="6" type="title"/>
          </p:nvPr>
        </p:nvSpPr>
        <p:spPr>
          <a:xfrm>
            <a:off x="5935413" y="2165645"/>
            <a:ext cx="2329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91" name="Google Shape;291;p23"/>
          <p:cNvGrpSpPr/>
          <p:nvPr/>
        </p:nvGrpSpPr>
        <p:grpSpPr>
          <a:xfrm flipH="1">
            <a:off x="-5" y="326"/>
            <a:ext cx="1993342" cy="1891079"/>
            <a:chOff x="7146070" y="326"/>
            <a:chExt cx="1993342" cy="1891079"/>
          </a:xfrm>
        </p:grpSpPr>
        <p:sp>
          <p:nvSpPr>
            <p:cNvPr id="292" name="Google Shape;292;p23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2286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23"/>
          <p:cNvGrpSpPr/>
          <p:nvPr/>
        </p:nvGrpSpPr>
        <p:grpSpPr>
          <a:xfrm flipH="1">
            <a:off x="-326619" y="3811504"/>
            <a:ext cx="1206195" cy="1177623"/>
            <a:chOff x="2180272" y="-464800"/>
            <a:chExt cx="1256977" cy="1227202"/>
          </a:xfrm>
        </p:grpSpPr>
        <p:sp>
          <p:nvSpPr>
            <p:cNvPr id="295" name="Google Shape;295;p23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 rot="5400000">
            <a:off x="89857" y="1730883"/>
            <a:ext cx="3322753" cy="3502482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 rot="-5400000">
            <a:off x="5728732" y="-89917"/>
            <a:ext cx="3322753" cy="3502482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"/>
          <p:cNvSpPr txBox="1"/>
          <p:nvPr>
            <p:ph type="title"/>
          </p:nvPr>
        </p:nvSpPr>
        <p:spPr>
          <a:xfrm>
            <a:off x="713275" y="445025"/>
            <a:ext cx="552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1" name="Google Shape;301;p24"/>
          <p:cNvSpPr txBox="1"/>
          <p:nvPr>
            <p:ph idx="1" type="subTitle"/>
          </p:nvPr>
        </p:nvSpPr>
        <p:spPr>
          <a:xfrm>
            <a:off x="2117612" y="2225083"/>
            <a:ext cx="22995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02" name="Google Shape;302;p24"/>
          <p:cNvSpPr txBox="1"/>
          <p:nvPr>
            <p:ph idx="2" type="title"/>
          </p:nvPr>
        </p:nvSpPr>
        <p:spPr>
          <a:xfrm>
            <a:off x="2120114" y="1907200"/>
            <a:ext cx="2297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3" name="Google Shape;303;p24"/>
          <p:cNvSpPr txBox="1"/>
          <p:nvPr>
            <p:ph idx="3" type="subTitle"/>
          </p:nvPr>
        </p:nvSpPr>
        <p:spPr>
          <a:xfrm>
            <a:off x="2117600" y="3669901"/>
            <a:ext cx="22995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04" name="Google Shape;304;p24"/>
          <p:cNvSpPr txBox="1"/>
          <p:nvPr>
            <p:ph idx="4" type="title"/>
          </p:nvPr>
        </p:nvSpPr>
        <p:spPr>
          <a:xfrm>
            <a:off x="2117600" y="3352018"/>
            <a:ext cx="2297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5" name="Google Shape;305;p24"/>
          <p:cNvSpPr txBox="1"/>
          <p:nvPr>
            <p:ph idx="5" type="subTitle"/>
          </p:nvPr>
        </p:nvSpPr>
        <p:spPr>
          <a:xfrm>
            <a:off x="5638875" y="2225075"/>
            <a:ext cx="22995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06" name="Google Shape;306;p24"/>
          <p:cNvSpPr txBox="1"/>
          <p:nvPr>
            <p:ph idx="6" type="title"/>
          </p:nvPr>
        </p:nvSpPr>
        <p:spPr>
          <a:xfrm>
            <a:off x="5641388" y="1907200"/>
            <a:ext cx="2297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" name="Google Shape;307;p24"/>
          <p:cNvSpPr txBox="1"/>
          <p:nvPr>
            <p:ph idx="7" type="subTitle"/>
          </p:nvPr>
        </p:nvSpPr>
        <p:spPr>
          <a:xfrm>
            <a:off x="5638875" y="3669900"/>
            <a:ext cx="22995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08" name="Google Shape;308;p24"/>
          <p:cNvSpPr txBox="1"/>
          <p:nvPr>
            <p:ph idx="8" type="title"/>
          </p:nvPr>
        </p:nvSpPr>
        <p:spPr>
          <a:xfrm>
            <a:off x="5638874" y="3352020"/>
            <a:ext cx="2297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" name="Google Shape;309;p24"/>
          <p:cNvSpPr/>
          <p:nvPr/>
        </p:nvSpPr>
        <p:spPr>
          <a:xfrm>
            <a:off x="264622" y="2307326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8675197" y="4643613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/>
          <p:nvPr/>
        </p:nvSpPr>
        <p:spPr>
          <a:xfrm rot="5400000">
            <a:off x="89857" y="1730883"/>
            <a:ext cx="3322753" cy="3502482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/>
          <p:nvPr/>
        </p:nvSpPr>
        <p:spPr>
          <a:xfrm rot="-5400000">
            <a:off x="5728732" y="-89917"/>
            <a:ext cx="3322753" cy="3502482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"/>
          <p:cNvSpPr txBox="1"/>
          <p:nvPr>
            <p:ph type="title"/>
          </p:nvPr>
        </p:nvSpPr>
        <p:spPr>
          <a:xfrm>
            <a:off x="713275" y="445025"/>
            <a:ext cx="552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" name="Google Shape;315;p25"/>
          <p:cNvSpPr txBox="1"/>
          <p:nvPr>
            <p:ph idx="1" type="subTitle"/>
          </p:nvPr>
        </p:nvSpPr>
        <p:spPr>
          <a:xfrm>
            <a:off x="1947662" y="2011045"/>
            <a:ext cx="2299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16" name="Google Shape;316;p25"/>
          <p:cNvSpPr txBox="1"/>
          <p:nvPr>
            <p:ph idx="2" type="title"/>
          </p:nvPr>
        </p:nvSpPr>
        <p:spPr>
          <a:xfrm>
            <a:off x="1947662" y="1693163"/>
            <a:ext cx="2297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7" name="Google Shape;317;p25"/>
          <p:cNvSpPr txBox="1"/>
          <p:nvPr>
            <p:ph idx="3" type="subTitle"/>
          </p:nvPr>
        </p:nvSpPr>
        <p:spPr>
          <a:xfrm>
            <a:off x="1947662" y="3831826"/>
            <a:ext cx="2299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18" name="Google Shape;318;p25"/>
          <p:cNvSpPr txBox="1"/>
          <p:nvPr>
            <p:ph idx="4" type="title"/>
          </p:nvPr>
        </p:nvSpPr>
        <p:spPr>
          <a:xfrm>
            <a:off x="1947662" y="3513943"/>
            <a:ext cx="2297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9" name="Google Shape;319;p25"/>
          <p:cNvSpPr txBox="1"/>
          <p:nvPr>
            <p:ph idx="5" type="subTitle"/>
          </p:nvPr>
        </p:nvSpPr>
        <p:spPr>
          <a:xfrm>
            <a:off x="5792775" y="2011038"/>
            <a:ext cx="2299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20" name="Google Shape;320;p25"/>
          <p:cNvSpPr txBox="1"/>
          <p:nvPr>
            <p:ph idx="6" type="title"/>
          </p:nvPr>
        </p:nvSpPr>
        <p:spPr>
          <a:xfrm>
            <a:off x="5792775" y="1693163"/>
            <a:ext cx="2297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1" name="Google Shape;321;p25"/>
          <p:cNvSpPr txBox="1"/>
          <p:nvPr>
            <p:ph idx="7" type="subTitle"/>
          </p:nvPr>
        </p:nvSpPr>
        <p:spPr>
          <a:xfrm>
            <a:off x="5792775" y="3831825"/>
            <a:ext cx="2299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22" name="Google Shape;322;p25"/>
          <p:cNvSpPr txBox="1"/>
          <p:nvPr>
            <p:ph idx="8" type="title"/>
          </p:nvPr>
        </p:nvSpPr>
        <p:spPr>
          <a:xfrm>
            <a:off x="5792775" y="3513945"/>
            <a:ext cx="2297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264622" y="2307326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675197" y="4643613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 txBox="1"/>
          <p:nvPr>
            <p:ph hasCustomPrompt="1" idx="9" type="title"/>
          </p:nvPr>
        </p:nvSpPr>
        <p:spPr>
          <a:xfrm>
            <a:off x="1023023" y="1878850"/>
            <a:ext cx="6759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25"/>
          <p:cNvSpPr txBox="1"/>
          <p:nvPr>
            <p:ph hasCustomPrompt="1" idx="13" type="title"/>
          </p:nvPr>
        </p:nvSpPr>
        <p:spPr>
          <a:xfrm>
            <a:off x="4858213" y="1878850"/>
            <a:ext cx="6759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25"/>
          <p:cNvSpPr txBox="1"/>
          <p:nvPr>
            <p:ph hasCustomPrompt="1" idx="14" type="title"/>
          </p:nvPr>
        </p:nvSpPr>
        <p:spPr>
          <a:xfrm>
            <a:off x="1023013" y="3688600"/>
            <a:ext cx="6759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5"/>
          <p:cNvSpPr txBox="1"/>
          <p:nvPr>
            <p:ph hasCustomPrompt="1" idx="15" type="title"/>
          </p:nvPr>
        </p:nvSpPr>
        <p:spPr>
          <a:xfrm>
            <a:off x="4858213" y="3688600"/>
            <a:ext cx="6759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6"/>
          <p:cNvGrpSpPr/>
          <p:nvPr/>
        </p:nvGrpSpPr>
        <p:grpSpPr>
          <a:xfrm>
            <a:off x="6949180" y="267"/>
            <a:ext cx="2194622" cy="2273856"/>
            <a:chOff x="6949180" y="267"/>
            <a:chExt cx="2194622" cy="2273856"/>
          </a:xfrm>
        </p:grpSpPr>
        <p:sp>
          <p:nvSpPr>
            <p:cNvPr id="331" name="Google Shape;331;p26"/>
            <p:cNvSpPr/>
            <p:nvPr/>
          </p:nvSpPr>
          <p:spPr>
            <a:xfrm flipH="1" rot="10800000">
              <a:off x="6949193" y="267"/>
              <a:ext cx="2194609" cy="2273856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2286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 flipH="1" rot="10800000">
              <a:off x="6949180" y="267"/>
              <a:ext cx="2194609" cy="2273856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6"/>
          <p:cNvSpPr txBox="1"/>
          <p:nvPr>
            <p:ph idx="1" type="subTitle"/>
          </p:nvPr>
        </p:nvSpPr>
        <p:spPr>
          <a:xfrm>
            <a:off x="713412" y="2253408"/>
            <a:ext cx="2299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34" name="Google Shape;334;p26"/>
          <p:cNvSpPr txBox="1"/>
          <p:nvPr>
            <p:ph type="title"/>
          </p:nvPr>
        </p:nvSpPr>
        <p:spPr>
          <a:xfrm>
            <a:off x="715914" y="1859325"/>
            <a:ext cx="2297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5" name="Google Shape;335;p26"/>
          <p:cNvSpPr txBox="1"/>
          <p:nvPr>
            <p:ph idx="2" type="subTitle"/>
          </p:nvPr>
        </p:nvSpPr>
        <p:spPr>
          <a:xfrm>
            <a:off x="713400" y="3927001"/>
            <a:ext cx="2299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36" name="Google Shape;336;p26"/>
          <p:cNvSpPr txBox="1"/>
          <p:nvPr>
            <p:ph idx="3" type="title"/>
          </p:nvPr>
        </p:nvSpPr>
        <p:spPr>
          <a:xfrm>
            <a:off x="713400" y="3532918"/>
            <a:ext cx="2297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7" name="Google Shape;337;p26"/>
          <p:cNvSpPr txBox="1"/>
          <p:nvPr>
            <p:ph idx="4" type="subTitle"/>
          </p:nvPr>
        </p:nvSpPr>
        <p:spPr>
          <a:xfrm>
            <a:off x="3422261" y="2253408"/>
            <a:ext cx="2299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38" name="Google Shape;338;p26"/>
          <p:cNvSpPr txBox="1"/>
          <p:nvPr>
            <p:ph idx="5" type="title"/>
          </p:nvPr>
        </p:nvSpPr>
        <p:spPr>
          <a:xfrm>
            <a:off x="3424775" y="1859325"/>
            <a:ext cx="2297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9" name="Google Shape;339;p26"/>
          <p:cNvSpPr txBox="1"/>
          <p:nvPr>
            <p:ph idx="6" type="subTitle"/>
          </p:nvPr>
        </p:nvSpPr>
        <p:spPr>
          <a:xfrm>
            <a:off x="3422250" y="3927003"/>
            <a:ext cx="2299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40" name="Google Shape;340;p26"/>
          <p:cNvSpPr txBox="1"/>
          <p:nvPr>
            <p:ph idx="7" type="title"/>
          </p:nvPr>
        </p:nvSpPr>
        <p:spPr>
          <a:xfrm>
            <a:off x="3422250" y="3532926"/>
            <a:ext cx="2297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" name="Google Shape;341;p26"/>
          <p:cNvSpPr txBox="1"/>
          <p:nvPr>
            <p:ph idx="8"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2" name="Google Shape;342;p26"/>
          <p:cNvSpPr txBox="1"/>
          <p:nvPr>
            <p:ph idx="9" type="subTitle"/>
          </p:nvPr>
        </p:nvSpPr>
        <p:spPr>
          <a:xfrm>
            <a:off x="6131111" y="2253408"/>
            <a:ext cx="2299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43" name="Google Shape;343;p26"/>
          <p:cNvSpPr txBox="1"/>
          <p:nvPr>
            <p:ph idx="13" type="title"/>
          </p:nvPr>
        </p:nvSpPr>
        <p:spPr>
          <a:xfrm>
            <a:off x="6133625" y="1859325"/>
            <a:ext cx="2297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4" name="Google Shape;344;p26"/>
          <p:cNvSpPr txBox="1"/>
          <p:nvPr>
            <p:ph idx="14" type="subTitle"/>
          </p:nvPr>
        </p:nvSpPr>
        <p:spPr>
          <a:xfrm>
            <a:off x="6131099" y="3927003"/>
            <a:ext cx="2299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45" name="Google Shape;345;p26"/>
          <p:cNvSpPr txBox="1"/>
          <p:nvPr>
            <p:ph idx="15" type="title"/>
          </p:nvPr>
        </p:nvSpPr>
        <p:spPr>
          <a:xfrm>
            <a:off x="6131100" y="3532926"/>
            <a:ext cx="2297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46" name="Google Shape;346;p26"/>
          <p:cNvGrpSpPr/>
          <p:nvPr/>
        </p:nvGrpSpPr>
        <p:grpSpPr>
          <a:xfrm flipH="1">
            <a:off x="-284616" y="4350283"/>
            <a:ext cx="1105134" cy="1078956"/>
            <a:chOff x="2180272" y="-464800"/>
            <a:chExt cx="1256977" cy="1227202"/>
          </a:xfrm>
        </p:grpSpPr>
        <p:sp>
          <p:nvSpPr>
            <p:cNvPr id="347" name="Google Shape;347;p2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6"/>
          <p:cNvSpPr/>
          <p:nvPr/>
        </p:nvSpPr>
        <p:spPr>
          <a:xfrm>
            <a:off x="195424" y="1542502"/>
            <a:ext cx="232899" cy="260624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5_1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/>
          <p:nvPr/>
        </p:nvSpPr>
        <p:spPr>
          <a:xfrm rot="5400000">
            <a:off x="855654" y="3246186"/>
            <a:ext cx="1041608" cy="2752935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7"/>
          <p:cNvSpPr/>
          <p:nvPr/>
        </p:nvSpPr>
        <p:spPr>
          <a:xfrm rot="-5400000">
            <a:off x="6446116" y="-1216769"/>
            <a:ext cx="1481202" cy="3914585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7"/>
          <p:cNvSpPr txBox="1"/>
          <p:nvPr>
            <p:ph idx="1" type="subTitle"/>
          </p:nvPr>
        </p:nvSpPr>
        <p:spPr>
          <a:xfrm>
            <a:off x="3086233" y="1862557"/>
            <a:ext cx="15924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54" name="Google Shape;354;p27"/>
          <p:cNvSpPr txBox="1"/>
          <p:nvPr>
            <p:ph type="title"/>
          </p:nvPr>
        </p:nvSpPr>
        <p:spPr>
          <a:xfrm>
            <a:off x="3087966" y="1468475"/>
            <a:ext cx="1590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subTitle"/>
          </p:nvPr>
        </p:nvSpPr>
        <p:spPr>
          <a:xfrm>
            <a:off x="3086225" y="3536148"/>
            <a:ext cx="15924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56" name="Google Shape;356;p27"/>
          <p:cNvSpPr txBox="1"/>
          <p:nvPr>
            <p:ph idx="3" type="title"/>
          </p:nvPr>
        </p:nvSpPr>
        <p:spPr>
          <a:xfrm>
            <a:off x="3086225" y="3142066"/>
            <a:ext cx="1590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7" name="Google Shape;357;p27"/>
          <p:cNvSpPr txBox="1"/>
          <p:nvPr>
            <p:ph idx="4" type="subTitle"/>
          </p:nvPr>
        </p:nvSpPr>
        <p:spPr>
          <a:xfrm>
            <a:off x="4962250" y="1862548"/>
            <a:ext cx="15924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58" name="Google Shape;358;p27"/>
          <p:cNvSpPr txBox="1"/>
          <p:nvPr>
            <p:ph idx="5" type="title"/>
          </p:nvPr>
        </p:nvSpPr>
        <p:spPr>
          <a:xfrm>
            <a:off x="4963991" y="1468475"/>
            <a:ext cx="1590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9" name="Google Shape;359;p27"/>
          <p:cNvSpPr txBox="1"/>
          <p:nvPr>
            <p:ph idx="6" type="subTitle"/>
          </p:nvPr>
        </p:nvSpPr>
        <p:spPr>
          <a:xfrm>
            <a:off x="4962250" y="3536150"/>
            <a:ext cx="15924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60" name="Google Shape;360;p27"/>
          <p:cNvSpPr txBox="1"/>
          <p:nvPr>
            <p:ph idx="7" type="title"/>
          </p:nvPr>
        </p:nvSpPr>
        <p:spPr>
          <a:xfrm>
            <a:off x="4962243" y="3142073"/>
            <a:ext cx="1590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1" name="Google Shape;361;p27"/>
          <p:cNvSpPr txBox="1"/>
          <p:nvPr>
            <p:ph idx="8"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2" name="Google Shape;362;p27"/>
          <p:cNvSpPr txBox="1"/>
          <p:nvPr>
            <p:ph idx="9" type="subTitle"/>
          </p:nvPr>
        </p:nvSpPr>
        <p:spPr>
          <a:xfrm>
            <a:off x="6838272" y="1862548"/>
            <a:ext cx="15924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63" name="Google Shape;363;p27"/>
          <p:cNvSpPr txBox="1"/>
          <p:nvPr>
            <p:ph idx="13" type="title"/>
          </p:nvPr>
        </p:nvSpPr>
        <p:spPr>
          <a:xfrm>
            <a:off x="6840009" y="1468475"/>
            <a:ext cx="1590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4" name="Google Shape;364;p27"/>
          <p:cNvSpPr txBox="1"/>
          <p:nvPr>
            <p:ph idx="14" type="subTitle"/>
          </p:nvPr>
        </p:nvSpPr>
        <p:spPr>
          <a:xfrm>
            <a:off x="6838258" y="3536150"/>
            <a:ext cx="15924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65" name="Google Shape;365;p27"/>
          <p:cNvSpPr txBox="1"/>
          <p:nvPr>
            <p:ph idx="15" type="title"/>
          </p:nvPr>
        </p:nvSpPr>
        <p:spPr>
          <a:xfrm>
            <a:off x="6838260" y="3142073"/>
            <a:ext cx="1590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66" name="Google Shape;366;p27"/>
          <p:cNvGrpSpPr/>
          <p:nvPr/>
        </p:nvGrpSpPr>
        <p:grpSpPr>
          <a:xfrm flipH="1">
            <a:off x="-284616" y="4350283"/>
            <a:ext cx="1105134" cy="1078956"/>
            <a:chOff x="2180272" y="-464800"/>
            <a:chExt cx="1256977" cy="1227202"/>
          </a:xfrm>
        </p:grpSpPr>
        <p:sp>
          <p:nvSpPr>
            <p:cNvPr id="367" name="Google Shape;367;p2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7"/>
          <p:cNvSpPr/>
          <p:nvPr/>
        </p:nvSpPr>
        <p:spPr>
          <a:xfrm>
            <a:off x="195424" y="1542502"/>
            <a:ext cx="232899" cy="260624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7"/>
          <p:cNvGrpSpPr/>
          <p:nvPr/>
        </p:nvGrpSpPr>
        <p:grpSpPr>
          <a:xfrm flipH="1">
            <a:off x="8287884" y="-12817"/>
            <a:ext cx="1105134" cy="1078956"/>
            <a:chOff x="2180272" y="-464800"/>
            <a:chExt cx="1256977" cy="1227202"/>
          </a:xfrm>
        </p:grpSpPr>
        <p:sp>
          <p:nvSpPr>
            <p:cNvPr id="371" name="Google Shape;371;p2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7"/>
          <p:cNvSpPr/>
          <p:nvPr/>
        </p:nvSpPr>
        <p:spPr>
          <a:xfrm>
            <a:off x="8714249" y="3844440"/>
            <a:ext cx="232899" cy="260624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6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>
            <p:ph hasCustomPrompt="1" type="title"/>
          </p:nvPr>
        </p:nvSpPr>
        <p:spPr>
          <a:xfrm>
            <a:off x="4922488" y="1091465"/>
            <a:ext cx="21489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76" name="Google Shape;376;p28"/>
          <p:cNvSpPr txBox="1"/>
          <p:nvPr>
            <p:ph idx="1" type="subTitle"/>
          </p:nvPr>
        </p:nvSpPr>
        <p:spPr>
          <a:xfrm>
            <a:off x="4927888" y="1583380"/>
            <a:ext cx="2138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7" name="Google Shape;377;p28"/>
          <p:cNvSpPr txBox="1"/>
          <p:nvPr>
            <p:ph hasCustomPrompt="1" idx="2" type="title"/>
          </p:nvPr>
        </p:nvSpPr>
        <p:spPr>
          <a:xfrm>
            <a:off x="2074563" y="1091465"/>
            <a:ext cx="21450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78" name="Google Shape;378;p28"/>
          <p:cNvSpPr txBox="1"/>
          <p:nvPr>
            <p:ph idx="3" type="subTitle"/>
          </p:nvPr>
        </p:nvSpPr>
        <p:spPr>
          <a:xfrm>
            <a:off x="2076964" y="1583380"/>
            <a:ext cx="2141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9" name="Google Shape;379;p28"/>
          <p:cNvSpPr txBox="1"/>
          <p:nvPr>
            <p:ph hasCustomPrompt="1" idx="4" type="title"/>
          </p:nvPr>
        </p:nvSpPr>
        <p:spPr>
          <a:xfrm>
            <a:off x="3499488" y="3183113"/>
            <a:ext cx="21450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80" name="Google Shape;380;p28"/>
          <p:cNvSpPr txBox="1"/>
          <p:nvPr>
            <p:ph idx="5" type="subTitle"/>
          </p:nvPr>
        </p:nvSpPr>
        <p:spPr>
          <a:xfrm>
            <a:off x="3502788" y="3675036"/>
            <a:ext cx="2141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81" name="Google Shape;381;p28"/>
          <p:cNvGrpSpPr/>
          <p:nvPr/>
        </p:nvGrpSpPr>
        <p:grpSpPr>
          <a:xfrm flipH="1">
            <a:off x="347" y="1425498"/>
            <a:ext cx="3582176" cy="3718089"/>
            <a:chOff x="4707900" y="539325"/>
            <a:chExt cx="4436131" cy="4604444"/>
          </a:xfrm>
        </p:grpSpPr>
        <p:sp>
          <p:nvSpPr>
            <p:cNvPr id="382" name="Google Shape;382;p28"/>
            <p:cNvSpPr/>
            <p:nvPr/>
          </p:nvSpPr>
          <p:spPr>
            <a:xfrm>
              <a:off x="4707900" y="539325"/>
              <a:ext cx="4436131" cy="4604444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4905576" y="676300"/>
              <a:ext cx="4238388" cy="4467339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28"/>
          <p:cNvGrpSpPr/>
          <p:nvPr/>
        </p:nvGrpSpPr>
        <p:grpSpPr>
          <a:xfrm flipH="1" rot="10800000">
            <a:off x="5561822" y="-2"/>
            <a:ext cx="3582176" cy="3718089"/>
            <a:chOff x="4707900" y="539325"/>
            <a:chExt cx="4436131" cy="4604444"/>
          </a:xfrm>
        </p:grpSpPr>
        <p:sp>
          <p:nvSpPr>
            <p:cNvPr id="385" name="Google Shape;385;p28"/>
            <p:cNvSpPr/>
            <p:nvPr/>
          </p:nvSpPr>
          <p:spPr>
            <a:xfrm>
              <a:off x="4707900" y="539325"/>
              <a:ext cx="4436131" cy="4604444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4905576" y="676300"/>
              <a:ext cx="4238388" cy="4467339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 1">
  <p:cSld name="CUSTOM_6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9"/>
          <p:cNvGrpSpPr/>
          <p:nvPr/>
        </p:nvGrpSpPr>
        <p:grpSpPr>
          <a:xfrm>
            <a:off x="334091" y="136138"/>
            <a:ext cx="8475817" cy="1293175"/>
            <a:chOff x="908176" y="3090407"/>
            <a:chExt cx="7241813" cy="1104900"/>
          </a:xfrm>
        </p:grpSpPr>
        <p:sp>
          <p:nvSpPr>
            <p:cNvPr id="389" name="Google Shape;389;p29"/>
            <p:cNvSpPr/>
            <p:nvPr/>
          </p:nvSpPr>
          <p:spPr>
            <a:xfrm>
              <a:off x="908176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613301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2343198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3071648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3800233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4530131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5258581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5952141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6682038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7410488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9"/>
          <p:cNvSpPr txBox="1"/>
          <p:nvPr>
            <p:ph hasCustomPrompt="1" type="title"/>
          </p:nvPr>
        </p:nvSpPr>
        <p:spPr>
          <a:xfrm>
            <a:off x="1342213" y="2283479"/>
            <a:ext cx="1206900" cy="59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0" name="Google Shape;400;p29"/>
          <p:cNvSpPr txBox="1"/>
          <p:nvPr>
            <p:ph idx="1" type="subTitle"/>
          </p:nvPr>
        </p:nvSpPr>
        <p:spPr>
          <a:xfrm>
            <a:off x="720313" y="3957612"/>
            <a:ext cx="2450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1" name="Google Shape;401;p29"/>
          <p:cNvSpPr txBox="1"/>
          <p:nvPr>
            <p:ph idx="2" type="title"/>
          </p:nvPr>
        </p:nvSpPr>
        <p:spPr>
          <a:xfrm>
            <a:off x="720313" y="3645597"/>
            <a:ext cx="24507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2" name="Google Shape;402;p29"/>
          <p:cNvSpPr txBox="1"/>
          <p:nvPr>
            <p:ph hasCustomPrompt="1" idx="3" type="title"/>
          </p:nvPr>
        </p:nvSpPr>
        <p:spPr>
          <a:xfrm>
            <a:off x="3971888" y="2283479"/>
            <a:ext cx="1206900" cy="59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3" name="Google Shape;403;p29"/>
          <p:cNvSpPr txBox="1"/>
          <p:nvPr>
            <p:ph idx="4" type="subTitle"/>
          </p:nvPr>
        </p:nvSpPr>
        <p:spPr>
          <a:xfrm>
            <a:off x="3350000" y="3957601"/>
            <a:ext cx="2450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4" name="Google Shape;404;p29"/>
          <p:cNvSpPr txBox="1"/>
          <p:nvPr>
            <p:ph idx="5" type="title"/>
          </p:nvPr>
        </p:nvSpPr>
        <p:spPr>
          <a:xfrm>
            <a:off x="3349988" y="3645597"/>
            <a:ext cx="24507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5" name="Google Shape;405;p29"/>
          <p:cNvSpPr txBox="1"/>
          <p:nvPr>
            <p:ph hasCustomPrompt="1" idx="6" type="title"/>
          </p:nvPr>
        </p:nvSpPr>
        <p:spPr>
          <a:xfrm>
            <a:off x="6601925" y="2283479"/>
            <a:ext cx="1206900" cy="59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6" name="Google Shape;406;p29"/>
          <p:cNvSpPr txBox="1"/>
          <p:nvPr>
            <p:ph idx="7" type="subTitle"/>
          </p:nvPr>
        </p:nvSpPr>
        <p:spPr>
          <a:xfrm>
            <a:off x="5980031" y="3957601"/>
            <a:ext cx="2450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7" name="Google Shape;407;p29"/>
          <p:cNvSpPr txBox="1"/>
          <p:nvPr>
            <p:ph idx="8" type="title"/>
          </p:nvPr>
        </p:nvSpPr>
        <p:spPr>
          <a:xfrm>
            <a:off x="5980025" y="3645597"/>
            <a:ext cx="24507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29"/>
          <p:cNvSpPr txBox="1"/>
          <p:nvPr>
            <p:ph idx="9"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09" name="Google Shape;409;p29"/>
          <p:cNvGrpSpPr/>
          <p:nvPr/>
        </p:nvGrpSpPr>
        <p:grpSpPr>
          <a:xfrm>
            <a:off x="-6" y="2769129"/>
            <a:ext cx="1206195" cy="1177623"/>
            <a:chOff x="2180272" y="-464800"/>
            <a:chExt cx="1256977" cy="1227202"/>
          </a:xfrm>
        </p:grpSpPr>
        <p:sp>
          <p:nvSpPr>
            <p:cNvPr id="410" name="Google Shape;410;p2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9"/>
          <p:cNvSpPr/>
          <p:nvPr/>
        </p:nvSpPr>
        <p:spPr>
          <a:xfrm>
            <a:off x="8610060" y="3611613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0"/>
          <p:cNvGrpSpPr/>
          <p:nvPr/>
        </p:nvGrpSpPr>
        <p:grpSpPr>
          <a:xfrm flipH="1">
            <a:off x="534" y="2463493"/>
            <a:ext cx="2582016" cy="2679973"/>
            <a:chOff x="4597361" y="424599"/>
            <a:chExt cx="4546603" cy="4719092"/>
          </a:xfrm>
        </p:grpSpPr>
        <p:sp>
          <p:nvSpPr>
            <p:cNvPr id="415" name="Google Shape;415;p30"/>
            <p:cNvSpPr/>
            <p:nvPr/>
          </p:nvSpPr>
          <p:spPr>
            <a:xfrm>
              <a:off x="4597361" y="424599"/>
              <a:ext cx="4546590" cy="4719092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4905576" y="676300"/>
              <a:ext cx="4238388" cy="4467339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0"/>
          <p:cNvGrpSpPr/>
          <p:nvPr/>
        </p:nvGrpSpPr>
        <p:grpSpPr>
          <a:xfrm flipH="1" rot="10800000">
            <a:off x="5561822" y="-2"/>
            <a:ext cx="3582176" cy="3718089"/>
            <a:chOff x="4707900" y="539325"/>
            <a:chExt cx="4436131" cy="4604444"/>
          </a:xfrm>
        </p:grpSpPr>
        <p:sp>
          <p:nvSpPr>
            <p:cNvPr id="418" name="Google Shape;418;p30"/>
            <p:cNvSpPr/>
            <p:nvPr/>
          </p:nvSpPr>
          <p:spPr>
            <a:xfrm>
              <a:off x="4707900" y="539325"/>
              <a:ext cx="4436131" cy="4604444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4905576" y="676300"/>
              <a:ext cx="4238388" cy="4467339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0"/>
          <p:cNvSpPr txBox="1"/>
          <p:nvPr>
            <p:ph type="title"/>
          </p:nvPr>
        </p:nvSpPr>
        <p:spPr>
          <a:xfrm>
            <a:off x="2582550" y="901200"/>
            <a:ext cx="39789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sp>
        <p:nvSpPr>
          <p:cNvPr id="421" name="Google Shape;421;p30"/>
          <p:cNvSpPr txBox="1"/>
          <p:nvPr>
            <p:ph idx="1" type="subTitle"/>
          </p:nvPr>
        </p:nvSpPr>
        <p:spPr>
          <a:xfrm>
            <a:off x="2582550" y="1722400"/>
            <a:ext cx="3978900" cy="143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2" name="Google Shape;422;p30"/>
          <p:cNvSpPr txBox="1"/>
          <p:nvPr/>
        </p:nvSpPr>
        <p:spPr>
          <a:xfrm>
            <a:off x="1437600" y="3882075"/>
            <a:ext cx="626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b="1"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158700" y="129000"/>
            <a:ext cx="8826600" cy="4885500"/>
            <a:chOff x="158700" y="129000"/>
            <a:chExt cx="8826600" cy="4885500"/>
          </a:xfrm>
        </p:grpSpPr>
        <p:sp>
          <p:nvSpPr>
            <p:cNvPr id="28" name="Google Shape;28;p4"/>
            <p:cNvSpPr/>
            <p:nvPr/>
          </p:nvSpPr>
          <p:spPr>
            <a:xfrm>
              <a:off x="158700" y="129000"/>
              <a:ext cx="8826600" cy="4885500"/>
            </a:xfrm>
            <a:prstGeom prst="roundRect">
              <a:avLst>
                <a:gd fmla="val 4754" name="adj"/>
              </a:avLst>
            </a:prstGeom>
            <a:solidFill>
              <a:schemeClr val="accent4"/>
            </a:solidFill>
            <a:ln>
              <a:noFill/>
            </a:ln>
            <a:effectLst>
              <a:outerShdw rotWithShape="0" algn="bl" dir="2520000" dist="66675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260450" y="228525"/>
              <a:ext cx="8623200" cy="4686600"/>
            </a:xfrm>
            <a:prstGeom prst="roundRect">
              <a:avLst>
                <a:gd fmla="val 3132" name="adj"/>
              </a:avLst>
            </a:pr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13275" y="1095125"/>
            <a:ext cx="7717500" cy="3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_1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/>
          <p:nvPr/>
        </p:nvSpPr>
        <p:spPr>
          <a:xfrm flipH="1" rot="10800000">
            <a:off x="6318670" y="-2"/>
            <a:ext cx="2825405" cy="2977898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 flipH="1">
            <a:off x="-5" y="2165598"/>
            <a:ext cx="2825405" cy="2977898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170735" y="4436526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TITLE_AND_DESCRIPTION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2"/>
          <p:cNvGrpSpPr/>
          <p:nvPr/>
        </p:nvGrpSpPr>
        <p:grpSpPr>
          <a:xfrm>
            <a:off x="4707900" y="539325"/>
            <a:ext cx="4436131" cy="4604444"/>
            <a:chOff x="4707900" y="539325"/>
            <a:chExt cx="4436131" cy="4604444"/>
          </a:xfrm>
        </p:grpSpPr>
        <p:sp>
          <p:nvSpPr>
            <p:cNvPr id="429" name="Google Shape;429;p32"/>
            <p:cNvSpPr/>
            <p:nvPr/>
          </p:nvSpPr>
          <p:spPr>
            <a:xfrm>
              <a:off x="4707900" y="539325"/>
              <a:ext cx="4436131" cy="4604444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05576" y="676300"/>
              <a:ext cx="4238388" cy="4467339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2"/>
          <p:cNvSpPr/>
          <p:nvPr/>
        </p:nvSpPr>
        <p:spPr>
          <a:xfrm>
            <a:off x="187950" y="2083554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3909050" y="4707972"/>
            <a:ext cx="235579" cy="263646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2"/>
          <p:cNvSpPr/>
          <p:nvPr/>
        </p:nvSpPr>
        <p:spPr>
          <a:xfrm>
            <a:off x="8607275" y="3110679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2"/>
          <p:cNvSpPr/>
          <p:nvPr/>
        </p:nvSpPr>
        <p:spPr>
          <a:xfrm>
            <a:off x="4788425" y="157372"/>
            <a:ext cx="235579" cy="263646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rot="5400000">
            <a:off x="82468" y="2010686"/>
            <a:ext cx="3050249" cy="3215271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245100" y="3570282"/>
            <a:ext cx="29484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4924400" y="3570282"/>
            <a:ext cx="29334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/>
            </a:lvl9pPr>
          </a:lstStyle>
          <a:p/>
        </p:txBody>
      </p:sp>
      <p:sp>
        <p:nvSpPr>
          <p:cNvPr id="37" name="Google Shape;37;p5"/>
          <p:cNvSpPr txBox="1"/>
          <p:nvPr>
            <p:ph idx="3" type="title"/>
          </p:nvPr>
        </p:nvSpPr>
        <p:spPr>
          <a:xfrm>
            <a:off x="1246600" y="3252400"/>
            <a:ext cx="2945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5"/>
          <p:cNvSpPr txBox="1"/>
          <p:nvPr>
            <p:ph idx="4" type="title"/>
          </p:nvPr>
        </p:nvSpPr>
        <p:spPr>
          <a:xfrm>
            <a:off x="4916900" y="3252400"/>
            <a:ext cx="2948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7146070" y="326"/>
            <a:ext cx="1993342" cy="1891079"/>
            <a:chOff x="7146070" y="326"/>
            <a:chExt cx="1993342" cy="1891079"/>
          </a:xfrm>
        </p:grpSpPr>
        <p:sp>
          <p:nvSpPr>
            <p:cNvPr id="40" name="Google Shape;40;p5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2286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5"/>
          <p:cNvSpPr/>
          <p:nvPr/>
        </p:nvSpPr>
        <p:spPr>
          <a:xfrm>
            <a:off x="333113" y="3350091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8500338" y="4408129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6"/>
          <p:cNvSpPr/>
          <p:nvPr/>
        </p:nvSpPr>
        <p:spPr>
          <a:xfrm rot="-5400000">
            <a:off x="7696103" y="-653001"/>
            <a:ext cx="794896" cy="2100898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6"/>
          <p:cNvGrpSpPr/>
          <p:nvPr/>
        </p:nvGrpSpPr>
        <p:grpSpPr>
          <a:xfrm>
            <a:off x="110181" y="-49483"/>
            <a:ext cx="1206195" cy="1177623"/>
            <a:chOff x="2180272" y="-464800"/>
            <a:chExt cx="1256977" cy="1227202"/>
          </a:xfrm>
        </p:grpSpPr>
        <p:sp>
          <p:nvSpPr>
            <p:cNvPr id="48" name="Google Shape;48;p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6"/>
          <p:cNvGrpSpPr/>
          <p:nvPr/>
        </p:nvGrpSpPr>
        <p:grpSpPr>
          <a:xfrm flipH="1">
            <a:off x="7990631" y="4225504"/>
            <a:ext cx="1206195" cy="1177623"/>
            <a:chOff x="2180272" y="-464800"/>
            <a:chExt cx="1256977" cy="1227202"/>
          </a:xfrm>
        </p:grpSpPr>
        <p:sp>
          <p:nvSpPr>
            <p:cNvPr id="51" name="Google Shape;51;p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6"/>
          <p:cNvSpPr/>
          <p:nvPr/>
        </p:nvSpPr>
        <p:spPr>
          <a:xfrm rot="5400000">
            <a:off x="652978" y="3695649"/>
            <a:ext cx="794896" cy="2100898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 flipH="1">
            <a:off x="98" y="272838"/>
            <a:ext cx="4621164" cy="4870775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869050" y="790200"/>
            <a:ext cx="7714350" cy="3867900"/>
            <a:chOff x="716650" y="637800"/>
            <a:chExt cx="7714350" cy="3867900"/>
          </a:xfrm>
        </p:grpSpPr>
        <p:grpSp>
          <p:nvGrpSpPr>
            <p:cNvPr id="57" name="Google Shape;57;p7"/>
            <p:cNvGrpSpPr/>
            <p:nvPr/>
          </p:nvGrpSpPr>
          <p:grpSpPr>
            <a:xfrm>
              <a:off x="716650" y="637800"/>
              <a:ext cx="7714350" cy="3867900"/>
              <a:chOff x="716650" y="637800"/>
              <a:chExt cx="7714350" cy="3867900"/>
            </a:xfrm>
          </p:grpSpPr>
          <p:sp>
            <p:nvSpPr>
              <p:cNvPr id="58" name="Google Shape;58;p7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7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7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61" name="Google Shape;61;p7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7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7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602475" y="1833175"/>
            <a:ext cx="59391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5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113588" y="2652804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8695771" y="4604091"/>
            <a:ext cx="260673" cy="29172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1602475" y="1186675"/>
            <a:ext cx="5939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2286445" y="1360275"/>
            <a:ext cx="53916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8"/>
          <p:cNvSpPr/>
          <p:nvPr/>
        </p:nvSpPr>
        <p:spPr>
          <a:xfrm flipH="1" rot="5400000">
            <a:off x="89807" y="-89917"/>
            <a:ext cx="3322753" cy="3502482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 flipH="1" rot="-5400000">
            <a:off x="5731382" y="1730883"/>
            <a:ext cx="3322753" cy="3502482"/>
          </a:xfrm>
          <a:custGeom>
            <a:rect b="b" l="l" r="r" t="t"/>
            <a:pathLst>
              <a:path extrusionOk="0" h="78796" w="74761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8510250" y="897629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4671725" y="155271"/>
            <a:ext cx="185827" cy="207947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293913" y="3415491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1044138" y="1949566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 flipH="1">
            <a:off x="75" y="123495"/>
            <a:ext cx="4836713" cy="5020226"/>
            <a:chOff x="4707900" y="539325"/>
            <a:chExt cx="4436131" cy="4604444"/>
          </a:xfrm>
        </p:grpSpPr>
        <p:sp>
          <p:nvSpPr>
            <p:cNvPr id="78" name="Google Shape;78;p9"/>
            <p:cNvSpPr/>
            <p:nvPr/>
          </p:nvSpPr>
          <p:spPr>
            <a:xfrm>
              <a:off x="4707900" y="539325"/>
              <a:ext cx="4436131" cy="4604444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4905576" y="676300"/>
              <a:ext cx="4238388" cy="4467339"/>
            </a:xfrm>
            <a:custGeom>
              <a:rect b="b" l="l" r="r" t="t"/>
              <a:pathLst>
                <a:path extrusionOk="0" h="78796" w="74761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9"/>
          <p:cNvSpPr/>
          <p:nvPr/>
        </p:nvSpPr>
        <p:spPr>
          <a:xfrm>
            <a:off x="8696395" y="3029527"/>
            <a:ext cx="207350" cy="232054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>
            <a:off x="716650" y="637800"/>
            <a:ext cx="7714350" cy="3867900"/>
            <a:chOff x="716650" y="637800"/>
            <a:chExt cx="7714350" cy="3867900"/>
          </a:xfrm>
        </p:grpSpPr>
        <p:grpSp>
          <p:nvGrpSpPr>
            <p:cNvPr id="82" name="Google Shape;82;p9"/>
            <p:cNvGrpSpPr/>
            <p:nvPr/>
          </p:nvGrpSpPr>
          <p:grpSpPr>
            <a:xfrm>
              <a:off x="716650" y="637800"/>
              <a:ext cx="7714350" cy="3867900"/>
              <a:chOff x="716650" y="637800"/>
              <a:chExt cx="7714350" cy="3867900"/>
            </a:xfrm>
          </p:grpSpPr>
          <p:sp>
            <p:nvSpPr>
              <p:cNvPr id="83" name="Google Shape;83;p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9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86" name="Google Shape;86;p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9"/>
          <p:cNvSpPr txBox="1"/>
          <p:nvPr>
            <p:ph type="title"/>
          </p:nvPr>
        </p:nvSpPr>
        <p:spPr>
          <a:xfrm>
            <a:off x="1737825" y="1612713"/>
            <a:ext cx="56721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9"/>
          <p:cNvSpPr txBox="1"/>
          <p:nvPr>
            <p:ph idx="1" type="subTitle"/>
          </p:nvPr>
        </p:nvSpPr>
        <p:spPr>
          <a:xfrm>
            <a:off x="1737825" y="2433238"/>
            <a:ext cx="5672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/>
            </a:lvl9pPr>
          </a:lstStyle>
          <a:p/>
        </p:txBody>
      </p:sp>
      <p:sp>
        <p:nvSpPr>
          <p:cNvPr id="91" name="Google Shape;91;p9"/>
          <p:cNvSpPr/>
          <p:nvPr/>
        </p:nvSpPr>
        <p:spPr>
          <a:xfrm>
            <a:off x="7597138" y="4481866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/>
          <p:nvPr>
            <p:ph idx="1" type="body"/>
          </p:nvPr>
        </p:nvSpPr>
        <p:spPr>
          <a:xfrm>
            <a:off x="2661600" y="3300600"/>
            <a:ext cx="38208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●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○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■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●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○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■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●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○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■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mc:AlternateContent>
    <mc:Choice Requires="p14">
      <p:transition spd="slow" p14:dur="18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Relationship Id="rId4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7.png"/><Relationship Id="rId5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Relationship Id="rId6" Type="http://schemas.openxmlformats.org/officeDocument/2006/relationships/image" Target="../media/image20.jpg"/><Relationship Id="rId7" Type="http://schemas.openxmlformats.org/officeDocument/2006/relationships/image" Target="../media/image13.jpg"/><Relationship Id="rId8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hyperlink" Target="http://www.youtube.com/watch?v=MlpcX4BiYTc" TargetMode="External"/><Relationship Id="rId5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3"/>
          <p:cNvGrpSpPr/>
          <p:nvPr/>
        </p:nvGrpSpPr>
        <p:grpSpPr>
          <a:xfrm>
            <a:off x="716650" y="637800"/>
            <a:ext cx="7714350" cy="3867900"/>
            <a:chOff x="716650" y="637800"/>
            <a:chExt cx="7714350" cy="3867900"/>
          </a:xfrm>
        </p:grpSpPr>
        <p:sp>
          <p:nvSpPr>
            <p:cNvPr id="440" name="Google Shape;440;p33"/>
            <p:cNvSpPr/>
            <p:nvPr/>
          </p:nvSpPr>
          <p:spPr>
            <a:xfrm>
              <a:off x="716650" y="963600"/>
              <a:ext cx="7713900" cy="35421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33"/>
          <p:cNvGrpSpPr/>
          <p:nvPr/>
        </p:nvGrpSpPr>
        <p:grpSpPr>
          <a:xfrm>
            <a:off x="952694" y="3188882"/>
            <a:ext cx="7241813" cy="1104900"/>
            <a:chOff x="908176" y="3090407"/>
            <a:chExt cx="7241813" cy="1104900"/>
          </a:xfrm>
        </p:grpSpPr>
        <p:sp>
          <p:nvSpPr>
            <p:cNvPr id="443" name="Google Shape;443;p33"/>
            <p:cNvSpPr/>
            <p:nvPr/>
          </p:nvSpPr>
          <p:spPr>
            <a:xfrm>
              <a:off x="908176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1613301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2343198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3071648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3800233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4530131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5258581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5952141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6682038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7410488" y="3090407"/>
              <a:ext cx="739500" cy="1104900"/>
            </a:xfrm>
            <a:prstGeom prst="parallelogram">
              <a:avLst>
                <a:gd fmla="val 5133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33"/>
          <p:cNvGrpSpPr/>
          <p:nvPr/>
        </p:nvGrpSpPr>
        <p:grpSpPr>
          <a:xfrm>
            <a:off x="3844819" y="1256679"/>
            <a:ext cx="1457561" cy="134244"/>
            <a:chOff x="3599100" y="1158250"/>
            <a:chExt cx="1726150" cy="159000"/>
          </a:xfrm>
        </p:grpSpPr>
        <p:sp>
          <p:nvSpPr>
            <p:cNvPr id="454" name="Google Shape;454;p33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33"/>
          <p:cNvGrpSpPr/>
          <p:nvPr/>
        </p:nvGrpSpPr>
        <p:grpSpPr>
          <a:xfrm>
            <a:off x="187947" y="421025"/>
            <a:ext cx="1256977" cy="1227202"/>
            <a:chOff x="2180272" y="-464800"/>
            <a:chExt cx="1256977" cy="1227202"/>
          </a:xfrm>
        </p:grpSpPr>
        <p:sp>
          <p:nvSpPr>
            <p:cNvPr id="458" name="Google Shape;458;p33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33"/>
          <p:cNvGrpSpPr/>
          <p:nvPr/>
        </p:nvGrpSpPr>
        <p:grpSpPr>
          <a:xfrm>
            <a:off x="2182475" y="3321182"/>
            <a:ext cx="4901700" cy="840300"/>
            <a:chOff x="2182475" y="3128725"/>
            <a:chExt cx="4901700" cy="840300"/>
          </a:xfrm>
        </p:grpSpPr>
        <p:sp>
          <p:nvSpPr>
            <p:cNvPr id="461" name="Google Shape;461;p33"/>
            <p:cNvSpPr/>
            <p:nvPr/>
          </p:nvSpPr>
          <p:spPr>
            <a:xfrm>
              <a:off x="2182475" y="3128725"/>
              <a:ext cx="4901700" cy="8403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  <a:effectLst>
              <a:outerShdw rotWithShape="0" algn="bl" dir="2460000" dist="76200">
                <a:schemeClr val="lt1">
                  <a:alpha val="2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2315925" y="3245150"/>
              <a:ext cx="4634700" cy="6075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33"/>
          <p:cNvSpPr txBox="1"/>
          <p:nvPr>
            <p:ph type="ctrTitle"/>
          </p:nvPr>
        </p:nvSpPr>
        <p:spPr>
          <a:xfrm>
            <a:off x="906575" y="1458750"/>
            <a:ext cx="74535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Are Tactile Switches better for typing compared to Linear </a:t>
            </a:r>
            <a:endParaRPr sz="3600"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Switches?</a:t>
            </a:r>
            <a:endParaRPr sz="3600"/>
          </a:p>
        </p:txBody>
      </p:sp>
      <p:sp>
        <p:nvSpPr>
          <p:cNvPr id="464" name="Google Shape;464;p33"/>
          <p:cNvSpPr txBox="1"/>
          <p:nvPr>
            <p:ph idx="1" type="subTitle"/>
          </p:nvPr>
        </p:nvSpPr>
        <p:spPr>
          <a:xfrm>
            <a:off x="2442375" y="3510482"/>
            <a:ext cx="43818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Wilson Leung and Alexander Cai</a:t>
            </a:r>
            <a:endParaRPr/>
          </a:p>
        </p:txBody>
      </p:sp>
      <p:grpSp>
        <p:nvGrpSpPr>
          <p:cNvPr id="465" name="Google Shape;465;p33"/>
          <p:cNvGrpSpPr/>
          <p:nvPr/>
        </p:nvGrpSpPr>
        <p:grpSpPr>
          <a:xfrm rot="1124476">
            <a:off x="161859" y="4051655"/>
            <a:ext cx="3002061" cy="1104891"/>
            <a:chOff x="419375" y="2109025"/>
            <a:chExt cx="1137975" cy="418825"/>
          </a:xfrm>
        </p:grpSpPr>
        <p:sp>
          <p:nvSpPr>
            <p:cNvPr id="466" name="Google Shape;466;p33"/>
            <p:cNvSpPr/>
            <p:nvPr/>
          </p:nvSpPr>
          <p:spPr>
            <a:xfrm>
              <a:off x="434575" y="2109025"/>
              <a:ext cx="1122775" cy="418825"/>
            </a:xfrm>
            <a:custGeom>
              <a:rect b="b" l="l" r="r" t="t"/>
              <a:pathLst>
                <a:path extrusionOk="0" h="16753" w="44911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16359"/>
                  </a:lnTo>
                  <a:cubicBezTo>
                    <a:pt x="0" y="16574"/>
                    <a:pt x="179" y="16752"/>
                    <a:pt x="393" y="16752"/>
                  </a:cubicBezTo>
                  <a:lnTo>
                    <a:pt x="44518" y="16752"/>
                  </a:lnTo>
                  <a:cubicBezTo>
                    <a:pt x="44732" y="16752"/>
                    <a:pt x="44911" y="16574"/>
                    <a:pt x="44911" y="16359"/>
                  </a:cubicBezTo>
                  <a:lnTo>
                    <a:pt x="44911" y="393"/>
                  </a:lnTo>
                  <a:cubicBezTo>
                    <a:pt x="44911" y="179"/>
                    <a:pt x="44732" y="0"/>
                    <a:pt x="44518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419375" y="2109025"/>
              <a:ext cx="1098675" cy="418825"/>
            </a:xfrm>
            <a:custGeom>
              <a:rect b="b" l="l" r="r" t="t"/>
              <a:pathLst>
                <a:path extrusionOk="0" h="16753" w="43947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16359"/>
                  </a:lnTo>
                  <a:cubicBezTo>
                    <a:pt x="1" y="16574"/>
                    <a:pt x="180" y="16752"/>
                    <a:pt x="394" y="16752"/>
                  </a:cubicBezTo>
                  <a:lnTo>
                    <a:pt x="43554" y="16752"/>
                  </a:lnTo>
                  <a:cubicBezTo>
                    <a:pt x="43780" y="16752"/>
                    <a:pt x="43947" y="16574"/>
                    <a:pt x="43947" y="16359"/>
                  </a:cubicBezTo>
                  <a:lnTo>
                    <a:pt x="43947" y="393"/>
                  </a:lnTo>
                  <a:cubicBezTo>
                    <a:pt x="43947" y="179"/>
                    <a:pt x="43780" y="0"/>
                    <a:pt x="43554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700075" y="2428400"/>
              <a:ext cx="522125" cy="55400"/>
            </a:xfrm>
            <a:custGeom>
              <a:rect b="b" l="l" r="r" t="t"/>
              <a:pathLst>
                <a:path extrusionOk="0" h="2216" w="20885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lnTo>
                    <a:pt x="1" y="2037"/>
                  </a:lnTo>
                  <a:cubicBezTo>
                    <a:pt x="1" y="2132"/>
                    <a:pt x="84" y="2215"/>
                    <a:pt x="179" y="2215"/>
                  </a:cubicBezTo>
                  <a:lnTo>
                    <a:pt x="20694" y="2215"/>
                  </a:lnTo>
                  <a:cubicBezTo>
                    <a:pt x="20801" y="2215"/>
                    <a:pt x="20884" y="2132"/>
                    <a:pt x="20884" y="2037"/>
                  </a:cubicBezTo>
                  <a:lnTo>
                    <a:pt x="20884" y="179"/>
                  </a:lnTo>
                  <a:cubicBezTo>
                    <a:pt x="20884" y="72"/>
                    <a:pt x="20801" y="1"/>
                    <a:pt x="20694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467000" y="2157825"/>
              <a:ext cx="55400" cy="55400"/>
            </a:xfrm>
            <a:custGeom>
              <a:rect b="b" l="l" r="r" t="t"/>
              <a:pathLst>
                <a:path extrusionOk="0" h="2216" w="2216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87550" y="2248625"/>
              <a:ext cx="55400" cy="55375"/>
            </a:xfrm>
            <a:custGeom>
              <a:rect b="b" l="l" r="r" t="t"/>
              <a:pathLst>
                <a:path extrusionOk="0" h="2215" w="2216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4"/>
                  </a:cubicBezTo>
                  <a:lnTo>
                    <a:pt x="2216" y="191"/>
                  </a:lnTo>
                  <a:cubicBezTo>
                    <a:pt x="2216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65250" y="2248625"/>
              <a:ext cx="55400" cy="55375"/>
            </a:xfrm>
            <a:custGeom>
              <a:rect b="b" l="l" r="r" t="t"/>
              <a:pathLst>
                <a:path extrusionOk="0" h="2215" w="2216">
                  <a:moveTo>
                    <a:pt x="191" y="0"/>
                  </a:moveTo>
                  <a:cubicBezTo>
                    <a:pt x="84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742950" y="2248625"/>
              <a:ext cx="55675" cy="55375"/>
            </a:xfrm>
            <a:custGeom>
              <a:rect b="b" l="l" r="r" t="t"/>
              <a:pathLst>
                <a:path extrusionOk="0" h="2215" w="2227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6" y="2132"/>
                    <a:pt x="2226" y="2024"/>
                  </a:cubicBezTo>
                  <a:lnTo>
                    <a:pt x="2226" y="191"/>
                  </a:lnTo>
                  <a:cubicBezTo>
                    <a:pt x="2226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820625" y="2248625"/>
              <a:ext cx="55675" cy="55375"/>
            </a:xfrm>
            <a:custGeom>
              <a:rect b="b" l="l" r="r" t="t"/>
              <a:pathLst>
                <a:path extrusionOk="0" h="2215" w="2227">
                  <a:moveTo>
                    <a:pt x="203" y="0"/>
                  </a:moveTo>
                  <a:cubicBezTo>
                    <a:pt x="96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4"/>
                  </a:cubicBezTo>
                  <a:lnTo>
                    <a:pt x="2227" y="191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98325" y="2248625"/>
              <a:ext cx="55675" cy="55375"/>
            </a:xfrm>
            <a:custGeom>
              <a:rect b="b" l="l" r="r" t="t"/>
              <a:pathLst>
                <a:path extrusionOk="0" h="2215" w="2227">
                  <a:moveTo>
                    <a:pt x="202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43" y="2215"/>
                    <a:pt x="2227" y="2132"/>
                    <a:pt x="2227" y="2024"/>
                  </a:cubicBezTo>
                  <a:lnTo>
                    <a:pt x="2227" y="191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976300" y="2248625"/>
              <a:ext cx="55400" cy="55375"/>
            </a:xfrm>
            <a:custGeom>
              <a:rect b="b" l="l" r="r" t="t"/>
              <a:pathLst>
                <a:path extrusionOk="0" h="2215" w="2216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1054000" y="2248625"/>
              <a:ext cx="55375" cy="55375"/>
            </a:xfrm>
            <a:custGeom>
              <a:rect b="b" l="l" r="r" t="t"/>
              <a:pathLst>
                <a:path extrusionOk="0" h="2215" w="2215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1131675" y="2248625"/>
              <a:ext cx="55400" cy="55375"/>
            </a:xfrm>
            <a:custGeom>
              <a:rect b="b" l="l" r="r" t="t"/>
              <a:pathLst>
                <a:path extrusionOk="0" h="2215" w="2216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1209375" y="2248625"/>
              <a:ext cx="55375" cy="55375"/>
            </a:xfrm>
            <a:custGeom>
              <a:rect b="b" l="l" r="r" t="t"/>
              <a:pathLst>
                <a:path extrusionOk="0" h="2215" w="2215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1287050" y="2248625"/>
              <a:ext cx="55700" cy="55375"/>
            </a:xfrm>
            <a:custGeom>
              <a:rect b="b" l="l" r="r" t="t"/>
              <a:pathLst>
                <a:path extrusionOk="0" h="2215" w="2228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467000" y="2248325"/>
              <a:ext cx="95275" cy="55675"/>
            </a:xfrm>
            <a:custGeom>
              <a:rect b="b" l="l" r="r" t="t"/>
              <a:pathLst>
                <a:path extrusionOk="0" h="2227" w="3811">
                  <a:moveTo>
                    <a:pt x="251" y="0"/>
                  </a:moveTo>
                  <a:cubicBezTo>
                    <a:pt x="108" y="0"/>
                    <a:pt x="1" y="119"/>
                    <a:pt x="1" y="262"/>
                  </a:cubicBezTo>
                  <a:lnTo>
                    <a:pt x="1" y="1977"/>
                  </a:lnTo>
                  <a:cubicBezTo>
                    <a:pt x="1" y="2108"/>
                    <a:pt x="108" y="2227"/>
                    <a:pt x="251" y="2227"/>
                  </a:cubicBezTo>
                  <a:lnTo>
                    <a:pt x="3549" y="2227"/>
                  </a:lnTo>
                  <a:cubicBezTo>
                    <a:pt x="3692" y="2227"/>
                    <a:pt x="3811" y="2108"/>
                    <a:pt x="3811" y="1977"/>
                  </a:cubicBezTo>
                  <a:lnTo>
                    <a:pt x="3811" y="262"/>
                  </a:lnTo>
                  <a:cubicBezTo>
                    <a:pt x="3811" y="119"/>
                    <a:pt x="3692" y="0"/>
                    <a:pt x="354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544700" y="2157825"/>
              <a:ext cx="55375" cy="55400"/>
            </a:xfrm>
            <a:custGeom>
              <a:rect b="b" l="l" r="r" t="t"/>
              <a:pathLst>
                <a:path extrusionOk="0" h="2216" w="2215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622375" y="2157825"/>
              <a:ext cx="55400" cy="55400"/>
            </a:xfrm>
            <a:custGeom>
              <a:rect b="b" l="l" r="r" t="t"/>
              <a:pathLst>
                <a:path extrusionOk="0" h="2216" w="2216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700075" y="2157825"/>
              <a:ext cx="55675" cy="55400"/>
            </a:xfrm>
            <a:custGeom>
              <a:rect b="b" l="l" r="r" t="t"/>
              <a:pathLst>
                <a:path extrusionOk="0" h="2216" w="2227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777775" y="2157825"/>
              <a:ext cx="55675" cy="55400"/>
            </a:xfrm>
            <a:custGeom>
              <a:rect b="b" l="l" r="r" t="t"/>
              <a:pathLst>
                <a:path extrusionOk="0" h="2216" w="2227">
                  <a:moveTo>
                    <a:pt x="202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855450" y="2157825"/>
              <a:ext cx="55700" cy="55400"/>
            </a:xfrm>
            <a:custGeom>
              <a:rect b="b" l="l" r="r" t="t"/>
              <a:pathLst>
                <a:path extrusionOk="0" h="2216" w="2228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37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44" y="1"/>
                    <a:pt x="2037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933150" y="2157825"/>
              <a:ext cx="55675" cy="55400"/>
            </a:xfrm>
            <a:custGeom>
              <a:rect b="b" l="l" r="r" t="t"/>
              <a:pathLst>
                <a:path extrusionOk="0" h="2216" w="2227">
                  <a:moveTo>
                    <a:pt x="203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15"/>
                    <a:pt x="203" y="2215"/>
                  </a:cubicBezTo>
                  <a:lnTo>
                    <a:pt x="2036" y="2215"/>
                  </a:lnTo>
                  <a:cubicBezTo>
                    <a:pt x="2143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43" y="1"/>
                    <a:pt x="2036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1011125" y="2157825"/>
              <a:ext cx="55400" cy="55400"/>
            </a:xfrm>
            <a:custGeom>
              <a:rect b="b" l="l" r="r" t="t"/>
              <a:pathLst>
                <a:path extrusionOk="0" h="2216" w="2216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1088825" y="2157825"/>
              <a:ext cx="55375" cy="55400"/>
            </a:xfrm>
            <a:custGeom>
              <a:rect b="b" l="l" r="r" t="t"/>
              <a:pathLst>
                <a:path extrusionOk="0" h="2216" w="2215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1166500" y="2157825"/>
              <a:ext cx="55700" cy="55400"/>
            </a:xfrm>
            <a:custGeom>
              <a:rect b="b" l="l" r="r" t="t"/>
              <a:pathLst>
                <a:path extrusionOk="0" h="2216" w="2228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1244200" y="2157825"/>
              <a:ext cx="55675" cy="55400"/>
            </a:xfrm>
            <a:custGeom>
              <a:rect b="b" l="l" r="r" t="t"/>
              <a:pathLst>
                <a:path extrusionOk="0" h="2216" w="2227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1321875" y="2157825"/>
              <a:ext cx="55700" cy="55400"/>
            </a:xfrm>
            <a:custGeom>
              <a:rect b="b" l="l" r="r" t="t"/>
              <a:pathLst>
                <a:path extrusionOk="0" h="2216" w="2228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399875" y="2157825"/>
              <a:ext cx="55375" cy="55400"/>
            </a:xfrm>
            <a:custGeom>
              <a:rect b="b" l="l" r="r" t="t"/>
              <a:pathLst>
                <a:path extrusionOk="0" h="2216" w="2215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467000" y="2338525"/>
              <a:ext cx="55400" cy="55375"/>
            </a:xfrm>
            <a:custGeom>
              <a:rect b="b" l="l" r="r" t="t"/>
              <a:pathLst>
                <a:path extrusionOk="0" h="2215" w="2216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544700" y="2338525"/>
              <a:ext cx="55375" cy="55375"/>
            </a:xfrm>
            <a:custGeom>
              <a:rect b="b" l="l" r="r" t="t"/>
              <a:pathLst>
                <a:path extrusionOk="0" h="2215" w="2215">
                  <a:moveTo>
                    <a:pt x="191" y="0"/>
                  </a:moveTo>
                  <a:cubicBezTo>
                    <a:pt x="84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622375" y="2338525"/>
              <a:ext cx="55400" cy="55375"/>
            </a:xfrm>
            <a:custGeom>
              <a:rect b="b" l="l" r="r" t="t"/>
              <a:pathLst>
                <a:path extrusionOk="0" h="2215" w="2216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1"/>
                    <a:pt x="2216" y="2024"/>
                  </a:cubicBezTo>
                  <a:lnTo>
                    <a:pt x="2216" y="191"/>
                  </a:lnTo>
                  <a:cubicBezTo>
                    <a:pt x="2216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67000" y="2428400"/>
              <a:ext cx="55400" cy="55400"/>
            </a:xfrm>
            <a:custGeom>
              <a:rect b="b" l="l" r="r" t="t"/>
              <a:pathLst>
                <a:path extrusionOk="0" h="2216" w="2216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544700" y="2428400"/>
              <a:ext cx="55375" cy="55400"/>
            </a:xfrm>
            <a:custGeom>
              <a:rect b="b" l="l" r="r" t="t"/>
              <a:pathLst>
                <a:path extrusionOk="0" h="2216" w="2215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622375" y="2428400"/>
              <a:ext cx="55400" cy="55400"/>
            </a:xfrm>
            <a:custGeom>
              <a:rect b="b" l="l" r="r" t="t"/>
              <a:pathLst>
                <a:path extrusionOk="0" h="2216" w="2216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700075" y="2338525"/>
              <a:ext cx="55675" cy="55375"/>
            </a:xfrm>
            <a:custGeom>
              <a:rect b="b" l="l" r="r" t="t"/>
              <a:pathLst>
                <a:path extrusionOk="0" h="2215" w="2227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777775" y="2338525"/>
              <a:ext cx="55675" cy="55375"/>
            </a:xfrm>
            <a:custGeom>
              <a:rect b="b" l="l" r="r" t="t"/>
              <a:pathLst>
                <a:path extrusionOk="0" h="2215" w="2227">
                  <a:moveTo>
                    <a:pt x="202" y="0"/>
                  </a:moveTo>
                  <a:cubicBezTo>
                    <a:pt x="95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31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855450" y="2338525"/>
              <a:ext cx="55700" cy="55375"/>
            </a:xfrm>
            <a:custGeom>
              <a:rect b="b" l="l" r="r" t="t"/>
              <a:pathLst>
                <a:path extrusionOk="0" h="2215" w="2228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37" y="2215"/>
                  </a:lnTo>
                  <a:cubicBezTo>
                    <a:pt x="2144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933150" y="2338525"/>
              <a:ext cx="55675" cy="55375"/>
            </a:xfrm>
            <a:custGeom>
              <a:rect b="b" l="l" r="r" t="t"/>
              <a:pathLst>
                <a:path extrusionOk="0" h="2215" w="2227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95" y="2215"/>
                    <a:pt x="203" y="2215"/>
                  </a:cubicBezTo>
                  <a:lnTo>
                    <a:pt x="2036" y="2215"/>
                  </a:lnTo>
                  <a:cubicBezTo>
                    <a:pt x="2143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1011125" y="2338525"/>
              <a:ext cx="55400" cy="55375"/>
            </a:xfrm>
            <a:custGeom>
              <a:rect b="b" l="l" r="r" t="t"/>
              <a:pathLst>
                <a:path extrusionOk="0" h="2215" w="2216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1088825" y="2338525"/>
              <a:ext cx="55375" cy="55375"/>
            </a:xfrm>
            <a:custGeom>
              <a:rect b="b" l="l" r="r" t="t"/>
              <a:pathLst>
                <a:path extrusionOk="0" h="2215" w="2215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1166500" y="2338525"/>
              <a:ext cx="55700" cy="55375"/>
            </a:xfrm>
            <a:custGeom>
              <a:rect b="b" l="l" r="r" t="t"/>
              <a:pathLst>
                <a:path extrusionOk="0" h="2215" w="2228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1244200" y="2338525"/>
              <a:ext cx="55675" cy="55375"/>
            </a:xfrm>
            <a:custGeom>
              <a:rect b="b" l="l" r="r" t="t"/>
              <a:pathLst>
                <a:path extrusionOk="0" h="2215" w="2227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1321875" y="2338525"/>
              <a:ext cx="55700" cy="55375"/>
            </a:xfrm>
            <a:custGeom>
              <a:rect b="b" l="l" r="r" t="t"/>
              <a:pathLst>
                <a:path extrusionOk="0" h="2215" w="2228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1377550" y="2248325"/>
              <a:ext cx="77700" cy="145575"/>
            </a:xfrm>
            <a:custGeom>
              <a:rect b="b" l="l" r="r" t="t"/>
              <a:pathLst>
                <a:path extrusionOk="0" h="5823" w="3108">
                  <a:moveTo>
                    <a:pt x="655" y="0"/>
                  </a:moveTo>
                  <a:cubicBezTo>
                    <a:pt x="286" y="0"/>
                    <a:pt x="0" y="310"/>
                    <a:pt x="0" y="691"/>
                  </a:cubicBezTo>
                  <a:lnTo>
                    <a:pt x="0" y="1667"/>
                  </a:lnTo>
                  <a:cubicBezTo>
                    <a:pt x="0" y="2048"/>
                    <a:pt x="286" y="2358"/>
                    <a:pt x="655" y="2358"/>
                  </a:cubicBezTo>
                  <a:lnTo>
                    <a:pt x="893" y="2358"/>
                  </a:lnTo>
                  <a:lnTo>
                    <a:pt x="893" y="4965"/>
                  </a:lnTo>
                  <a:cubicBezTo>
                    <a:pt x="893" y="5442"/>
                    <a:pt x="1250" y="5823"/>
                    <a:pt x="1703" y="5823"/>
                  </a:cubicBezTo>
                  <a:lnTo>
                    <a:pt x="2298" y="5823"/>
                  </a:lnTo>
                  <a:cubicBezTo>
                    <a:pt x="2739" y="5823"/>
                    <a:pt x="3108" y="5442"/>
                    <a:pt x="3108" y="4965"/>
                  </a:cubicBezTo>
                  <a:lnTo>
                    <a:pt x="3108" y="1667"/>
                  </a:lnTo>
                  <a:lnTo>
                    <a:pt x="3108" y="1560"/>
                  </a:lnTo>
                  <a:lnTo>
                    <a:pt x="3108" y="691"/>
                  </a:lnTo>
                  <a:cubicBezTo>
                    <a:pt x="3108" y="310"/>
                    <a:pt x="2822" y="0"/>
                    <a:pt x="2453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1244200" y="2428400"/>
              <a:ext cx="55675" cy="55400"/>
            </a:xfrm>
            <a:custGeom>
              <a:rect b="b" l="l" r="r" t="t"/>
              <a:pathLst>
                <a:path extrusionOk="0" h="2216" w="2227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1321875" y="2428400"/>
              <a:ext cx="55700" cy="55400"/>
            </a:xfrm>
            <a:custGeom>
              <a:rect b="b" l="l" r="r" t="t"/>
              <a:pathLst>
                <a:path extrusionOk="0" h="2216" w="2228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1399875" y="2428400"/>
              <a:ext cx="55375" cy="55400"/>
            </a:xfrm>
            <a:custGeom>
              <a:rect b="b" l="l" r="r" t="t"/>
              <a:pathLst>
                <a:path extrusionOk="0" h="2216" w="2215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700075" y="2420675"/>
              <a:ext cx="522125" cy="55675"/>
            </a:xfrm>
            <a:custGeom>
              <a:rect b="b" l="l" r="r" t="t"/>
              <a:pathLst>
                <a:path extrusionOk="0" h="2227" w="20885">
                  <a:moveTo>
                    <a:pt x="179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48"/>
                  </a:lnTo>
                  <a:cubicBezTo>
                    <a:pt x="1" y="2143"/>
                    <a:pt x="84" y="2227"/>
                    <a:pt x="179" y="2227"/>
                  </a:cubicBezTo>
                  <a:lnTo>
                    <a:pt x="20694" y="2227"/>
                  </a:lnTo>
                  <a:cubicBezTo>
                    <a:pt x="20801" y="2227"/>
                    <a:pt x="20884" y="2143"/>
                    <a:pt x="20884" y="2048"/>
                  </a:cubicBezTo>
                  <a:lnTo>
                    <a:pt x="20884" y="191"/>
                  </a:lnTo>
                  <a:cubicBezTo>
                    <a:pt x="20884" y="83"/>
                    <a:pt x="20801" y="0"/>
                    <a:pt x="20694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467000" y="2150100"/>
              <a:ext cx="55400" cy="55675"/>
            </a:xfrm>
            <a:custGeom>
              <a:rect b="b" l="l" r="r" t="t"/>
              <a:pathLst>
                <a:path extrusionOk="0" h="2227" w="2216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87550" y="2240875"/>
              <a:ext cx="55400" cy="55700"/>
            </a:xfrm>
            <a:custGeom>
              <a:rect b="b" l="l" r="r" t="t"/>
              <a:pathLst>
                <a:path extrusionOk="0" h="2228" w="2216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665250" y="2240875"/>
              <a:ext cx="55400" cy="55700"/>
            </a:xfrm>
            <a:custGeom>
              <a:rect b="b" l="l" r="r" t="t"/>
              <a:pathLst>
                <a:path extrusionOk="0" h="2228" w="2216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742950" y="2240875"/>
              <a:ext cx="55675" cy="55700"/>
            </a:xfrm>
            <a:custGeom>
              <a:rect b="b" l="l" r="r" t="t"/>
              <a:pathLst>
                <a:path extrusionOk="0" h="2228" w="2227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6" y="2132"/>
                    <a:pt x="2226" y="2025"/>
                  </a:cubicBezTo>
                  <a:lnTo>
                    <a:pt x="2226" y="191"/>
                  </a:lnTo>
                  <a:cubicBezTo>
                    <a:pt x="2226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820625" y="2240875"/>
              <a:ext cx="55675" cy="55700"/>
            </a:xfrm>
            <a:custGeom>
              <a:rect b="b" l="l" r="r" t="t"/>
              <a:pathLst>
                <a:path extrusionOk="0" h="2228" w="2227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898325" y="2240875"/>
              <a:ext cx="55675" cy="55700"/>
            </a:xfrm>
            <a:custGeom>
              <a:rect b="b" l="l" r="r" t="t"/>
              <a:pathLst>
                <a:path extrusionOk="0" h="2228" w="2227">
                  <a:moveTo>
                    <a:pt x="202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43" y="2227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976300" y="2240875"/>
              <a:ext cx="55400" cy="55700"/>
            </a:xfrm>
            <a:custGeom>
              <a:rect b="b" l="l" r="r" t="t"/>
              <a:pathLst>
                <a:path extrusionOk="0" h="2228" w="2216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1054000" y="2240875"/>
              <a:ext cx="55375" cy="55700"/>
            </a:xfrm>
            <a:custGeom>
              <a:rect b="b" l="l" r="r" t="t"/>
              <a:pathLst>
                <a:path extrusionOk="0" h="2228" w="2215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1131675" y="2240875"/>
              <a:ext cx="55400" cy="55700"/>
            </a:xfrm>
            <a:custGeom>
              <a:rect b="b" l="l" r="r" t="t"/>
              <a:pathLst>
                <a:path extrusionOk="0" h="2228" w="2216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1209375" y="2240875"/>
              <a:ext cx="55375" cy="55700"/>
            </a:xfrm>
            <a:custGeom>
              <a:rect b="b" l="l" r="r" t="t"/>
              <a:pathLst>
                <a:path extrusionOk="0" h="2228" w="2215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1287050" y="2240875"/>
              <a:ext cx="55700" cy="55700"/>
            </a:xfrm>
            <a:custGeom>
              <a:rect b="b" l="l" r="r" t="t"/>
              <a:pathLst>
                <a:path extrusionOk="0" h="2228" w="2228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467000" y="2240875"/>
              <a:ext cx="95275" cy="55700"/>
            </a:xfrm>
            <a:custGeom>
              <a:rect b="b" l="l" r="r" t="t"/>
              <a:pathLst>
                <a:path extrusionOk="0" h="2228" w="3811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1965"/>
                  </a:lnTo>
                  <a:cubicBezTo>
                    <a:pt x="1" y="2108"/>
                    <a:pt x="108" y="2227"/>
                    <a:pt x="251" y="2227"/>
                  </a:cubicBezTo>
                  <a:lnTo>
                    <a:pt x="3549" y="2227"/>
                  </a:lnTo>
                  <a:cubicBezTo>
                    <a:pt x="3692" y="2227"/>
                    <a:pt x="3811" y="2108"/>
                    <a:pt x="3811" y="1965"/>
                  </a:cubicBezTo>
                  <a:lnTo>
                    <a:pt x="3811" y="251"/>
                  </a:lnTo>
                  <a:cubicBezTo>
                    <a:pt x="3811" y="108"/>
                    <a:pt x="3692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544700" y="2150100"/>
              <a:ext cx="55375" cy="55675"/>
            </a:xfrm>
            <a:custGeom>
              <a:rect b="b" l="l" r="r" t="t"/>
              <a:pathLst>
                <a:path extrusionOk="0" h="2227" w="2215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622375" y="2150100"/>
              <a:ext cx="55400" cy="55675"/>
            </a:xfrm>
            <a:custGeom>
              <a:rect b="b" l="l" r="r" t="t"/>
              <a:pathLst>
                <a:path extrusionOk="0" h="2227" w="2216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43"/>
                    <a:pt x="2216" y="2036"/>
                  </a:cubicBezTo>
                  <a:lnTo>
                    <a:pt x="2216" y="203"/>
                  </a:lnTo>
                  <a:cubicBezTo>
                    <a:pt x="2216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700075" y="2150100"/>
              <a:ext cx="55675" cy="55675"/>
            </a:xfrm>
            <a:custGeom>
              <a:rect b="b" l="l" r="r" t="t"/>
              <a:pathLst>
                <a:path extrusionOk="0" h="2227" w="2227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777775" y="2150100"/>
              <a:ext cx="55675" cy="55675"/>
            </a:xfrm>
            <a:custGeom>
              <a:rect b="b" l="l" r="r" t="t"/>
              <a:pathLst>
                <a:path extrusionOk="0" h="2227" w="2227">
                  <a:moveTo>
                    <a:pt x="202" y="0"/>
                  </a:moveTo>
                  <a:cubicBezTo>
                    <a:pt x="95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31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855450" y="2150100"/>
              <a:ext cx="55700" cy="55675"/>
            </a:xfrm>
            <a:custGeom>
              <a:rect b="b" l="l" r="r" t="t"/>
              <a:pathLst>
                <a:path extrusionOk="0" h="2227" w="2228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933150" y="2150100"/>
              <a:ext cx="55675" cy="55675"/>
            </a:xfrm>
            <a:custGeom>
              <a:rect b="b" l="l" r="r" t="t"/>
              <a:pathLst>
                <a:path extrusionOk="0" h="2227" w="2227">
                  <a:moveTo>
                    <a:pt x="203" y="0"/>
                  </a:moveTo>
                  <a:cubicBezTo>
                    <a:pt x="95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95" y="2227"/>
                    <a:pt x="203" y="2227"/>
                  </a:cubicBezTo>
                  <a:lnTo>
                    <a:pt x="2036" y="2227"/>
                  </a:lnTo>
                  <a:cubicBezTo>
                    <a:pt x="2143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1011125" y="2150100"/>
              <a:ext cx="55400" cy="55675"/>
            </a:xfrm>
            <a:custGeom>
              <a:rect b="b" l="l" r="r" t="t"/>
              <a:pathLst>
                <a:path extrusionOk="0" h="2227" w="2216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1088825" y="2150100"/>
              <a:ext cx="55375" cy="55675"/>
            </a:xfrm>
            <a:custGeom>
              <a:rect b="b" l="l" r="r" t="t"/>
              <a:pathLst>
                <a:path extrusionOk="0" h="2227" w="2215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1166500" y="2150100"/>
              <a:ext cx="55700" cy="55675"/>
            </a:xfrm>
            <a:custGeom>
              <a:rect b="b" l="l" r="r" t="t"/>
              <a:pathLst>
                <a:path extrusionOk="0" h="2227" w="2228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1244200" y="2150100"/>
              <a:ext cx="55675" cy="55675"/>
            </a:xfrm>
            <a:custGeom>
              <a:rect b="b" l="l" r="r" t="t"/>
              <a:pathLst>
                <a:path extrusionOk="0" h="2227" w="2227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1321875" y="2150100"/>
              <a:ext cx="55700" cy="55675"/>
            </a:xfrm>
            <a:custGeom>
              <a:rect b="b" l="l" r="r" t="t"/>
              <a:pathLst>
                <a:path extrusionOk="0" h="2227" w="2228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1399875" y="2150100"/>
              <a:ext cx="55375" cy="55675"/>
            </a:xfrm>
            <a:custGeom>
              <a:rect b="b" l="l" r="r" t="t"/>
              <a:pathLst>
                <a:path extrusionOk="0" h="2227" w="2215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467000" y="2330775"/>
              <a:ext cx="55400" cy="55675"/>
            </a:xfrm>
            <a:custGeom>
              <a:rect b="b" l="l" r="r" t="t"/>
              <a:pathLst>
                <a:path extrusionOk="0" h="2227" w="2216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44700" y="2330775"/>
              <a:ext cx="55375" cy="55675"/>
            </a:xfrm>
            <a:custGeom>
              <a:rect b="b" l="l" r="r" t="t"/>
              <a:pathLst>
                <a:path extrusionOk="0" h="2227" w="2215">
                  <a:moveTo>
                    <a:pt x="191" y="0"/>
                  </a:moveTo>
                  <a:cubicBezTo>
                    <a:pt x="84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622375" y="2330775"/>
              <a:ext cx="55400" cy="55675"/>
            </a:xfrm>
            <a:custGeom>
              <a:rect b="b" l="l" r="r" t="t"/>
              <a:pathLst>
                <a:path extrusionOk="0" h="2227" w="2216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2"/>
                    <a:pt x="2216" y="2024"/>
                  </a:cubicBezTo>
                  <a:lnTo>
                    <a:pt x="2216" y="203"/>
                  </a:lnTo>
                  <a:cubicBezTo>
                    <a:pt x="2216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467000" y="2420675"/>
              <a:ext cx="55400" cy="55675"/>
            </a:xfrm>
            <a:custGeom>
              <a:rect b="b" l="l" r="r" t="t"/>
              <a:pathLst>
                <a:path extrusionOk="0" h="2227" w="2216">
                  <a:moveTo>
                    <a:pt x="191" y="0"/>
                  </a:moveTo>
                  <a:cubicBezTo>
                    <a:pt x="84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44700" y="2420675"/>
              <a:ext cx="55375" cy="55675"/>
            </a:xfrm>
            <a:custGeom>
              <a:rect b="b" l="l" r="r" t="t"/>
              <a:pathLst>
                <a:path extrusionOk="0" h="2227" w="2215">
                  <a:moveTo>
                    <a:pt x="191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622375" y="2420675"/>
              <a:ext cx="55400" cy="55675"/>
            </a:xfrm>
            <a:custGeom>
              <a:rect b="b" l="l" r="r" t="t"/>
              <a:pathLst>
                <a:path extrusionOk="0" h="2227" w="2216">
                  <a:moveTo>
                    <a:pt x="191" y="0"/>
                  </a:moveTo>
                  <a:cubicBezTo>
                    <a:pt x="84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1"/>
                    <a:pt x="2216" y="2024"/>
                  </a:cubicBezTo>
                  <a:lnTo>
                    <a:pt x="2216" y="203"/>
                  </a:lnTo>
                  <a:cubicBezTo>
                    <a:pt x="2216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700075" y="2330775"/>
              <a:ext cx="55675" cy="55675"/>
            </a:xfrm>
            <a:custGeom>
              <a:rect b="b" l="l" r="r" t="t"/>
              <a:pathLst>
                <a:path extrusionOk="0" h="2227" w="2227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777775" y="2330775"/>
              <a:ext cx="55675" cy="55675"/>
            </a:xfrm>
            <a:custGeom>
              <a:rect b="b" l="l" r="r" t="t"/>
              <a:pathLst>
                <a:path extrusionOk="0" h="2227" w="2227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31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855450" y="2330775"/>
              <a:ext cx="55700" cy="55675"/>
            </a:xfrm>
            <a:custGeom>
              <a:rect b="b" l="l" r="r" t="t"/>
              <a:pathLst>
                <a:path extrusionOk="0" h="2227" w="2228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933150" y="2330775"/>
              <a:ext cx="55675" cy="55675"/>
            </a:xfrm>
            <a:custGeom>
              <a:rect b="b" l="l" r="r" t="t"/>
              <a:pathLst>
                <a:path extrusionOk="0" h="2227" w="2227">
                  <a:moveTo>
                    <a:pt x="203" y="0"/>
                  </a:moveTo>
                  <a:cubicBezTo>
                    <a:pt x="95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95" y="2227"/>
                    <a:pt x="203" y="2227"/>
                  </a:cubicBezTo>
                  <a:lnTo>
                    <a:pt x="2036" y="2227"/>
                  </a:lnTo>
                  <a:cubicBezTo>
                    <a:pt x="2143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1011125" y="2330775"/>
              <a:ext cx="55400" cy="55675"/>
            </a:xfrm>
            <a:custGeom>
              <a:rect b="b" l="l" r="r" t="t"/>
              <a:pathLst>
                <a:path extrusionOk="0" h="2227" w="2216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1088825" y="2330775"/>
              <a:ext cx="55375" cy="55675"/>
            </a:xfrm>
            <a:custGeom>
              <a:rect b="b" l="l" r="r" t="t"/>
              <a:pathLst>
                <a:path extrusionOk="0" h="2227" w="2215">
                  <a:moveTo>
                    <a:pt x="191" y="0"/>
                  </a:moveTo>
                  <a:cubicBezTo>
                    <a:pt x="83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1166500" y="2330775"/>
              <a:ext cx="55700" cy="55675"/>
            </a:xfrm>
            <a:custGeom>
              <a:rect b="b" l="l" r="r" t="t"/>
              <a:pathLst>
                <a:path extrusionOk="0" h="2227" w="2228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1244200" y="2330775"/>
              <a:ext cx="55675" cy="55675"/>
            </a:xfrm>
            <a:custGeom>
              <a:rect b="b" l="l" r="r" t="t"/>
              <a:pathLst>
                <a:path extrusionOk="0" h="2227" w="2227">
                  <a:moveTo>
                    <a:pt x="191" y="0"/>
                  </a:moveTo>
                  <a:cubicBezTo>
                    <a:pt x="83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1321875" y="2330775"/>
              <a:ext cx="55700" cy="55675"/>
            </a:xfrm>
            <a:custGeom>
              <a:rect b="b" l="l" r="r" t="t"/>
              <a:pathLst>
                <a:path extrusionOk="0" h="2227" w="2228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1377550" y="2240875"/>
              <a:ext cx="77700" cy="145575"/>
            </a:xfrm>
            <a:custGeom>
              <a:rect b="b" l="l" r="r" t="t"/>
              <a:pathLst>
                <a:path extrusionOk="0" h="5823" w="3108">
                  <a:moveTo>
                    <a:pt x="655" y="1"/>
                  </a:moveTo>
                  <a:cubicBezTo>
                    <a:pt x="286" y="1"/>
                    <a:pt x="0" y="310"/>
                    <a:pt x="0" y="691"/>
                  </a:cubicBezTo>
                  <a:lnTo>
                    <a:pt x="0" y="1668"/>
                  </a:lnTo>
                  <a:cubicBezTo>
                    <a:pt x="0" y="2049"/>
                    <a:pt x="286" y="2358"/>
                    <a:pt x="655" y="2358"/>
                  </a:cubicBezTo>
                  <a:lnTo>
                    <a:pt x="893" y="2358"/>
                  </a:lnTo>
                  <a:lnTo>
                    <a:pt x="893" y="4954"/>
                  </a:lnTo>
                  <a:cubicBezTo>
                    <a:pt x="893" y="5430"/>
                    <a:pt x="1250" y="5823"/>
                    <a:pt x="1703" y="5823"/>
                  </a:cubicBezTo>
                  <a:lnTo>
                    <a:pt x="2298" y="5823"/>
                  </a:lnTo>
                  <a:cubicBezTo>
                    <a:pt x="2739" y="5823"/>
                    <a:pt x="3108" y="5430"/>
                    <a:pt x="3108" y="4954"/>
                  </a:cubicBezTo>
                  <a:lnTo>
                    <a:pt x="3108" y="1668"/>
                  </a:lnTo>
                  <a:lnTo>
                    <a:pt x="3108" y="1560"/>
                  </a:lnTo>
                  <a:lnTo>
                    <a:pt x="3108" y="691"/>
                  </a:lnTo>
                  <a:cubicBezTo>
                    <a:pt x="3108" y="310"/>
                    <a:pt x="2822" y="1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1244200" y="2420675"/>
              <a:ext cx="55675" cy="55675"/>
            </a:xfrm>
            <a:custGeom>
              <a:rect b="b" l="l" r="r" t="t"/>
              <a:pathLst>
                <a:path extrusionOk="0" h="2227" w="2227">
                  <a:moveTo>
                    <a:pt x="191" y="0"/>
                  </a:moveTo>
                  <a:cubicBezTo>
                    <a:pt x="83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31"/>
                    <a:pt x="2227" y="2024"/>
                  </a:cubicBezTo>
                  <a:lnTo>
                    <a:pt x="2227" y="203"/>
                  </a:lnTo>
                  <a:cubicBezTo>
                    <a:pt x="2227" y="95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1321875" y="2420675"/>
              <a:ext cx="55700" cy="55675"/>
            </a:xfrm>
            <a:custGeom>
              <a:rect b="b" l="l" r="r" t="t"/>
              <a:pathLst>
                <a:path extrusionOk="0" h="2227" w="2228">
                  <a:moveTo>
                    <a:pt x="203" y="0"/>
                  </a:moveTo>
                  <a:cubicBezTo>
                    <a:pt x="96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1"/>
                    <a:pt x="2227" y="2024"/>
                  </a:cubicBezTo>
                  <a:lnTo>
                    <a:pt x="2227" y="203"/>
                  </a:lnTo>
                  <a:cubicBezTo>
                    <a:pt x="2227" y="95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1399875" y="2420675"/>
              <a:ext cx="55375" cy="55675"/>
            </a:xfrm>
            <a:custGeom>
              <a:rect b="b" l="l" r="r" t="t"/>
              <a:pathLst>
                <a:path extrusionOk="0" h="2227" w="2215">
                  <a:moveTo>
                    <a:pt x="191" y="0"/>
                  </a:moveTo>
                  <a:cubicBezTo>
                    <a:pt x="83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33"/>
          <p:cNvGrpSpPr/>
          <p:nvPr/>
        </p:nvGrpSpPr>
        <p:grpSpPr>
          <a:xfrm flipH="1">
            <a:off x="7744172" y="3783875"/>
            <a:ext cx="1256977" cy="1227202"/>
            <a:chOff x="2180272" y="-464800"/>
            <a:chExt cx="1256977" cy="1227202"/>
          </a:xfrm>
        </p:grpSpPr>
        <p:sp>
          <p:nvSpPr>
            <p:cNvPr id="557" name="Google Shape;557;p33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33"/>
          <p:cNvGrpSpPr/>
          <p:nvPr/>
        </p:nvGrpSpPr>
        <p:grpSpPr>
          <a:xfrm flipH="1" rot="-2700000">
            <a:off x="7599152" y="258927"/>
            <a:ext cx="1139797" cy="1617797"/>
            <a:chOff x="1801400" y="1718664"/>
            <a:chExt cx="640972" cy="909778"/>
          </a:xfrm>
        </p:grpSpPr>
        <p:sp>
          <p:nvSpPr>
            <p:cNvPr id="560" name="Google Shape;560;p33"/>
            <p:cNvSpPr/>
            <p:nvPr/>
          </p:nvSpPr>
          <p:spPr>
            <a:xfrm>
              <a:off x="2087331" y="1718664"/>
              <a:ext cx="355041" cy="909778"/>
            </a:xfrm>
            <a:custGeom>
              <a:rect b="b" l="l" r="r" t="t"/>
              <a:pathLst>
                <a:path extrusionOk="0" h="15836" w="618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1801400" y="1718664"/>
              <a:ext cx="560252" cy="909778"/>
            </a:xfrm>
            <a:custGeom>
              <a:rect b="b" l="l" r="r" t="t"/>
              <a:pathLst>
                <a:path extrusionOk="0" h="15836" w="9752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2058606" y="1718664"/>
              <a:ext cx="37687" cy="253814"/>
            </a:xfrm>
            <a:custGeom>
              <a:rect b="b" l="l" r="r" t="t"/>
              <a:pathLst>
                <a:path extrusionOk="0" h="4418" w="656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2058606" y="1718664"/>
              <a:ext cx="37687" cy="253814"/>
            </a:xfrm>
            <a:custGeom>
              <a:rect b="b" l="l" r="r" t="t"/>
              <a:pathLst>
                <a:path extrusionOk="0" fill="none" h="4418" w="656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2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grpSp>
        <p:nvGrpSpPr>
          <p:cNvPr id="702" name="Google Shape;702;p42"/>
          <p:cNvGrpSpPr/>
          <p:nvPr/>
        </p:nvGrpSpPr>
        <p:grpSpPr>
          <a:xfrm>
            <a:off x="6799622" y="-270500"/>
            <a:ext cx="1256977" cy="1227202"/>
            <a:chOff x="2180272" y="-464800"/>
            <a:chExt cx="1256977" cy="1227202"/>
          </a:xfrm>
        </p:grpSpPr>
        <p:sp>
          <p:nvSpPr>
            <p:cNvPr id="703" name="Google Shape;703;p42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2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42"/>
          <p:cNvGrpSpPr/>
          <p:nvPr/>
        </p:nvGrpSpPr>
        <p:grpSpPr>
          <a:xfrm flipH="1">
            <a:off x="7880039" y="398067"/>
            <a:ext cx="897481" cy="876222"/>
            <a:chOff x="2180272" y="-464800"/>
            <a:chExt cx="1256977" cy="1227202"/>
          </a:xfrm>
        </p:grpSpPr>
        <p:sp>
          <p:nvSpPr>
            <p:cNvPr id="706" name="Google Shape;706;p42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42"/>
          <p:cNvSpPr txBox="1"/>
          <p:nvPr/>
        </p:nvSpPr>
        <p:spPr>
          <a:xfrm>
            <a:off x="535650" y="1080000"/>
            <a:ext cx="8072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We will perform a paired t-test μ difference if conditions are met. </a:t>
            </a:r>
            <a:endParaRPr b="1"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Conditions:</a:t>
            </a:r>
            <a:endParaRPr b="1"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Random: 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Random assignment and Random Sample.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 </a:t>
            </a:r>
            <a:endParaRPr b="1"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10%: 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We can safely assume there were 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at least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 (30 x 10) 300 people at 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Japantown.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CLT: 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Because we obtained a random sample of at least 30, it’s safe to assume this data is approximately normal. 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P-value= 0.3604		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t= 0.3609</a:t>
            </a:r>
            <a:endParaRPr b="1"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Sx= 14.6722</a:t>
            </a:r>
            <a:endParaRPr b="1"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40C28"/>
                </a:solidFill>
                <a:latin typeface="Karla"/>
                <a:ea typeface="Karla"/>
                <a:cs typeface="Karla"/>
                <a:sym typeface="Karla"/>
              </a:rPr>
              <a:t>X̄= 0.9667	n= 30</a:t>
            </a:r>
            <a:endParaRPr b="1" sz="1800">
              <a:solidFill>
                <a:srgbClr val="040C28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09" name="Google Shape;7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21" y="3309675"/>
            <a:ext cx="2282752" cy="1581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3"/>
          <p:cNvSpPr txBox="1"/>
          <p:nvPr>
            <p:ph type="title"/>
          </p:nvPr>
        </p:nvSpPr>
        <p:spPr>
          <a:xfrm>
            <a:off x="713125" y="102775"/>
            <a:ext cx="771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715" name="Google Shape;715;p43"/>
          <p:cNvSpPr txBox="1"/>
          <p:nvPr/>
        </p:nvSpPr>
        <p:spPr>
          <a:xfrm>
            <a:off x="765150" y="1049400"/>
            <a:ext cx="7156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B</a:t>
            </a:r>
            <a:r>
              <a:rPr b="1" lang="en" sz="2400">
                <a:latin typeface="Karla"/>
                <a:ea typeface="Karla"/>
                <a:cs typeface="Karla"/>
                <a:sym typeface="Karla"/>
              </a:rPr>
              <a:t>ecause our P-value of </a:t>
            </a:r>
            <a:r>
              <a:rPr b="1" lang="en" sz="2400">
                <a:latin typeface="Karla"/>
                <a:ea typeface="Karla"/>
                <a:cs typeface="Karla"/>
                <a:sym typeface="Karla"/>
              </a:rPr>
              <a:t>(0.3604)</a:t>
            </a:r>
            <a:r>
              <a:rPr b="1" lang="en" sz="2400">
                <a:latin typeface="Karla"/>
                <a:ea typeface="Karla"/>
                <a:cs typeface="Karla"/>
                <a:sym typeface="Karla"/>
              </a:rPr>
              <a:t> is greater than ∝=0.05, w</a:t>
            </a:r>
            <a:r>
              <a:rPr b="1" lang="en" sz="2400">
                <a:latin typeface="Karla"/>
                <a:ea typeface="Karla"/>
                <a:cs typeface="Karla"/>
                <a:sym typeface="Karla"/>
              </a:rPr>
              <a:t>e</a:t>
            </a:r>
            <a:r>
              <a:rPr b="1" lang="en" sz="2400">
                <a:latin typeface="Karla"/>
                <a:ea typeface="Karla"/>
                <a:cs typeface="Karla"/>
                <a:sym typeface="Karla"/>
              </a:rPr>
              <a:t> fail</a:t>
            </a:r>
            <a:r>
              <a:rPr b="1" lang="en" sz="2400">
                <a:latin typeface="Karla"/>
                <a:ea typeface="Karla"/>
                <a:cs typeface="Karla"/>
                <a:sym typeface="Karla"/>
              </a:rPr>
              <a:t> to reject the null hypothesis. We do not have convincing evidence that typing on Tactile switches </a:t>
            </a:r>
            <a:r>
              <a:rPr b="1" lang="en" sz="2400">
                <a:latin typeface="Karla"/>
                <a:ea typeface="Karla"/>
                <a:cs typeface="Karla"/>
                <a:sym typeface="Karla"/>
              </a:rPr>
              <a:t>is better than Linear switches on a mechanical keyboard.</a:t>
            </a:r>
            <a:endParaRPr b="1" sz="24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16" name="Google Shape;7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450" y="3149188"/>
            <a:ext cx="2040300" cy="11471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4"/>
          <p:cNvSpPr txBox="1"/>
          <p:nvPr/>
        </p:nvSpPr>
        <p:spPr>
          <a:xfrm>
            <a:off x="575575" y="0"/>
            <a:ext cx="84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Possible errors/Limitations:</a:t>
            </a:r>
            <a:endParaRPr/>
          </a:p>
        </p:txBody>
      </p:sp>
      <p:sp>
        <p:nvSpPr>
          <p:cNvPr id="722" name="Google Shape;722;p44"/>
          <p:cNvSpPr txBox="1"/>
          <p:nvPr/>
        </p:nvSpPr>
        <p:spPr>
          <a:xfrm>
            <a:off x="751050" y="1209600"/>
            <a:ext cx="76419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rla Medium"/>
                <a:ea typeface="Karla Medium"/>
                <a:cs typeface="Karla Medium"/>
                <a:sym typeface="Karla Medium"/>
              </a:rPr>
              <a:t>Both keyboards vary in size. However, we attempted to control this by having similar quality switches and key caps to account for this.</a:t>
            </a:r>
            <a:endParaRPr sz="1800"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rla Medium"/>
                <a:ea typeface="Karla Medium"/>
                <a:cs typeface="Karla Medium"/>
                <a:sym typeface="Karla Medium"/>
              </a:rPr>
              <a:t>Not all tests are created equally; some typing tests had more difficult words than others, however we controlled this because all tests are randomized through the website (Monkeytype).</a:t>
            </a:r>
            <a:endParaRPr sz="1800"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rla Medium"/>
                <a:ea typeface="Karla Medium"/>
                <a:cs typeface="Karla Medium"/>
                <a:sym typeface="Karla Medium"/>
              </a:rPr>
              <a:t>We had a participant who used a different </a:t>
            </a:r>
            <a:r>
              <a:rPr lang="en" sz="1800">
                <a:latin typeface="Karla Medium"/>
                <a:ea typeface="Karla Medium"/>
                <a:cs typeface="Karla Medium"/>
                <a:sym typeface="Karla Medium"/>
              </a:rPr>
              <a:t>typing</a:t>
            </a:r>
            <a:r>
              <a:rPr lang="en" sz="1800">
                <a:latin typeface="Karla Medium"/>
                <a:ea typeface="Karla Medium"/>
                <a:cs typeface="Karla Medium"/>
                <a:sym typeface="Karla Medium"/>
              </a:rPr>
              <a:t> layout called Colemak instead of QWERTY. By keeping all of our test on QWERTY we were able keep our testing consistent</a:t>
            </a:r>
            <a:endParaRPr sz="1800"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5"/>
          <p:cNvSpPr txBox="1"/>
          <p:nvPr>
            <p:ph idx="1" type="subTitle"/>
          </p:nvPr>
        </p:nvSpPr>
        <p:spPr>
          <a:xfrm>
            <a:off x="713100" y="1759150"/>
            <a:ext cx="7717800" cy="14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 for Listening!</a:t>
            </a:r>
            <a:endParaRPr sz="4800"/>
          </a:p>
        </p:txBody>
      </p:sp>
      <p:pic>
        <p:nvPicPr>
          <p:cNvPr id="728" name="Google Shape;7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225" y="2725252"/>
            <a:ext cx="2286000" cy="12884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  <p:pic>
        <p:nvPicPr>
          <p:cNvPr id="729" name="Google Shape;7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275" y="2765950"/>
            <a:ext cx="2286000" cy="1314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4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</a:t>
            </a:r>
            <a:endParaRPr/>
          </a:p>
        </p:txBody>
      </p:sp>
      <p:sp>
        <p:nvSpPr>
          <p:cNvPr id="569" name="Google Shape;569;p34"/>
          <p:cNvSpPr txBox="1"/>
          <p:nvPr>
            <p:ph idx="1" type="body"/>
          </p:nvPr>
        </p:nvSpPr>
        <p:spPr>
          <a:xfrm>
            <a:off x="713250" y="1017725"/>
            <a:ext cx="7717500" cy="3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Tactile switches are </a:t>
            </a:r>
            <a:r>
              <a:rPr lang="en" sz="17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targeted</a:t>
            </a:r>
            <a:r>
              <a:rPr lang="en" sz="17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 to consumers as typing </a:t>
            </a:r>
            <a:r>
              <a:rPr lang="en" sz="17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enthusiast</a:t>
            </a:r>
            <a:r>
              <a:rPr lang="en" sz="17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 switches, but we want </a:t>
            </a:r>
            <a:r>
              <a:rPr lang="en" sz="17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to</a:t>
            </a:r>
            <a:r>
              <a:rPr lang="en" sz="17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 </a:t>
            </a:r>
            <a:r>
              <a:rPr lang="en" sz="17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figure</a:t>
            </a:r>
            <a:r>
              <a:rPr lang="en" sz="17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 out if people can type faster on Tactile switches compared to linear ones. </a:t>
            </a:r>
            <a:endParaRPr sz="1700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We chose this because we want to see on which keyboard switch do people type better on, and because we are both keyboard enthusiasts. </a:t>
            </a:r>
            <a:endParaRPr sz="1700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We will analyze our data by measuring each person’s words per minute (wpm) through a website called Monkeytype, by subtracting (Tactile WPM - Linear WPM).</a:t>
            </a:r>
            <a:endParaRPr sz="1700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570" name="Google Shape;570;p34"/>
          <p:cNvGrpSpPr/>
          <p:nvPr/>
        </p:nvGrpSpPr>
        <p:grpSpPr>
          <a:xfrm>
            <a:off x="6799622" y="-270500"/>
            <a:ext cx="1256977" cy="1227202"/>
            <a:chOff x="2180272" y="-464800"/>
            <a:chExt cx="1256977" cy="1227202"/>
          </a:xfrm>
        </p:grpSpPr>
        <p:sp>
          <p:nvSpPr>
            <p:cNvPr id="571" name="Google Shape;571;p34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4"/>
          <p:cNvGrpSpPr/>
          <p:nvPr/>
        </p:nvGrpSpPr>
        <p:grpSpPr>
          <a:xfrm flipH="1">
            <a:off x="7880039" y="398067"/>
            <a:ext cx="897481" cy="876222"/>
            <a:chOff x="2180272" y="-464800"/>
            <a:chExt cx="1256977" cy="1227202"/>
          </a:xfrm>
        </p:grpSpPr>
        <p:sp>
          <p:nvSpPr>
            <p:cNvPr id="574" name="Google Shape;574;p34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6" name="Google Shape;576;p34"/>
          <p:cNvPicPr preferRelativeResize="0"/>
          <p:nvPr/>
        </p:nvPicPr>
        <p:blipFill rotWithShape="1">
          <a:blip r:embed="rId3">
            <a:alphaModFix/>
          </a:blip>
          <a:srcRect b="27464" l="0" r="0" t="28309"/>
          <a:stretch/>
        </p:blipFill>
        <p:spPr>
          <a:xfrm>
            <a:off x="6135925" y="3784375"/>
            <a:ext cx="2641605" cy="876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  <p:pic>
        <p:nvPicPr>
          <p:cNvPr id="577" name="Google Shape;577;p34"/>
          <p:cNvPicPr preferRelativeResize="0"/>
          <p:nvPr/>
        </p:nvPicPr>
        <p:blipFill rotWithShape="1">
          <a:blip r:embed="rId4">
            <a:alphaModFix/>
          </a:blip>
          <a:srcRect b="25861" l="10815" r="11096" t="23219"/>
          <a:stretch/>
        </p:blipFill>
        <p:spPr>
          <a:xfrm>
            <a:off x="3460344" y="3820016"/>
            <a:ext cx="2467881" cy="804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  <p:pic>
        <p:nvPicPr>
          <p:cNvPr id="578" name="Google Shape;5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506349" y="2962815"/>
            <a:ext cx="973523" cy="251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35"/>
          <p:cNvGrpSpPr/>
          <p:nvPr/>
        </p:nvGrpSpPr>
        <p:grpSpPr>
          <a:xfrm>
            <a:off x="2139738" y="539313"/>
            <a:ext cx="5685032" cy="3426600"/>
            <a:chOff x="2746075" y="637800"/>
            <a:chExt cx="5685032" cy="3426600"/>
          </a:xfrm>
        </p:grpSpPr>
        <p:grpSp>
          <p:nvGrpSpPr>
            <p:cNvPr id="584" name="Google Shape;584;p35"/>
            <p:cNvGrpSpPr/>
            <p:nvPr/>
          </p:nvGrpSpPr>
          <p:grpSpPr>
            <a:xfrm>
              <a:off x="2746075" y="637800"/>
              <a:ext cx="5685032" cy="3426600"/>
              <a:chOff x="2746075" y="637800"/>
              <a:chExt cx="5685032" cy="3426600"/>
            </a:xfrm>
          </p:grpSpPr>
          <p:sp>
            <p:nvSpPr>
              <p:cNvPr id="585" name="Google Shape;585;p35"/>
              <p:cNvSpPr/>
              <p:nvPr/>
            </p:nvSpPr>
            <p:spPr>
              <a:xfrm>
                <a:off x="2746075" y="963600"/>
                <a:ext cx="5684700" cy="31008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2746407" y="637800"/>
                <a:ext cx="5684700" cy="330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35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1" name="Google Shape;591;p35"/>
          <p:cNvSpPr txBox="1"/>
          <p:nvPr>
            <p:ph type="title"/>
          </p:nvPr>
        </p:nvSpPr>
        <p:spPr>
          <a:xfrm>
            <a:off x="2286457" y="1236675"/>
            <a:ext cx="53916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H0: μd= 0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HA: </a:t>
            </a:r>
            <a:r>
              <a:rPr lang="en" sz="3000"/>
              <a:t>μd &gt; 0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Alpha: 𝛂= 0.05</a:t>
            </a:r>
            <a:endParaRPr sz="3000"/>
          </a:p>
        </p:txBody>
      </p:sp>
      <p:grpSp>
        <p:nvGrpSpPr>
          <p:cNvPr id="592" name="Google Shape;592;p35"/>
          <p:cNvGrpSpPr/>
          <p:nvPr/>
        </p:nvGrpSpPr>
        <p:grpSpPr>
          <a:xfrm>
            <a:off x="7381100" y="2560975"/>
            <a:ext cx="1479375" cy="2440300"/>
            <a:chOff x="7381100" y="2560975"/>
            <a:chExt cx="1479375" cy="2440300"/>
          </a:xfrm>
        </p:grpSpPr>
        <p:sp>
          <p:nvSpPr>
            <p:cNvPr id="593" name="Google Shape;593;p35"/>
            <p:cNvSpPr/>
            <p:nvPr/>
          </p:nvSpPr>
          <p:spPr>
            <a:xfrm>
              <a:off x="7381100" y="2658575"/>
              <a:ext cx="1479300" cy="23427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95250">
                <a:schemeClr val="lt1">
                  <a:alpha val="2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7381175" y="2560975"/>
              <a:ext cx="1479300" cy="2259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8001200" y="2785200"/>
              <a:ext cx="239100" cy="651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6" name="Google Shape;596;p35"/>
            <p:cNvCxnSpPr>
              <a:stCxn id="594" idx="0"/>
              <a:endCxn id="595" idx="0"/>
            </p:cNvCxnSpPr>
            <p:nvPr/>
          </p:nvCxnSpPr>
          <p:spPr>
            <a:xfrm>
              <a:off x="8120825" y="2560975"/>
              <a:ext cx="0" cy="2241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97" name="Google Shape;597;p35"/>
          <p:cNvGrpSpPr/>
          <p:nvPr/>
        </p:nvGrpSpPr>
        <p:grpSpPr>
          <a:xfrm flipH="1">
            <a:off x="341744" y="3900229"/>
            <a:ext cx="1206195" cy="1177623"/>
            <a:chOff x="2180272" y="-464800"/>
            <a:chExt cx="1256977" cy="1227202"/>
          </a:xfrm>
        </p:grpSpPr>
        <p:sp>
          <p:nvSpPr>
            <p:cNvPr id="598" name="Google Shape;598;p35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35"/>
          <p:cNvSpPr/>
          <p:nvPr/>
        </p:nvSpPr>
        <p:spPr>
          <a:xfrm>
            <a:off x="2286450" y="3523025"/>
            <a:ext cx="5109000" cy="1262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76200">
              <a:schemeClr val="lt1">
                <a:alpha val="2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We will perform a paired t-test for μ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d, where μd represents mean difference (</a:t>
            </a:r>
            <a:r>
              <a:rPr lang="en" sz="1800">
                <a:solidFill>
                  <a:srgbClr val="0B5394"/>
                </a:solidFill>
                <a:latin typeface="Karla"/>
                <a:ea typeface="Karla"/>
                <a:cs typeface="Karla"/>
                <a:sym typeface="Karla"/>
              </a:rPr>
              <a:t>WPM of people typing on a Tactile keyboard - WPM of people who type on a Linear keyboard.)</a:t>
            </a:r>
            <a:endParaRPr sz="1800">
              <a:solidFill>
                <a:srgbClr val="0B5394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01" name="Google Shape;601;p35"/>
          <p:cNvSpPr/>
          <p:nvPr/>
        </p:nvSpPr>
        <p:spPr>
          <a:xfrm>
            <a:off x="8069950" y="1751221"/>
            <a:ext cx="185827" cy="207947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45905">
            <a:off x="1201211" y="577357"/>
            <a:ext cx="2495456" cy="94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5"/>
          <p:cNvPicPr preferRelativeResize="0"/>
          <p:nvPr/>
        </p:nvPicPr>
        <p:blipFill rotWithShape="1">
          <a:blip r:embed="rId4">
            <a:alphaModFix/>
          </a:blip>
          <a:srcRect b="26209" l="0" r="0" t="18354"/>
          <a:stretch/>
        </p:blipFill>
        <p:spPr>
          <a:xfrm rot="1020000">
            <a:off x="6315600" y="422377"/>
            <a:ext cx="2461600" cy="102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36"/>
          <p:cNvGrpSpPr/>
          <p:nvPr/>
        </p:nvGrpSpPr>
        <p:grpSpPr>
          <a:xfrm>
            <a:off x="6799622" y="-270500"/>
            <a:ext cx="1256977" cy="1227202"/>
            <a:chOff x="2180272" y="-464800"/>
            <a:chExt cx="1256977" cy="1227202"/>
          </a:xfrm>
        </p:grpSpPr>
        <p:sp>
          <p:nvSpPr>
            <p:cNvPr id="609" name="Google Shape;609;p3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36"/>
          <p:cNvGrpSpPr/>
          <p:nvPr/>
        </p:nvGrpSpPr>
        <p:grpSpPr>
          <a:xfrm flipH="1">
            <a:off x="7880039" y="398067"/>
            <a:ext cx="897481" cy="876222"/>
            <a:chOff x="2180272" y="-464800"/>
            <a:chExt cx="1256977" cy="1227202"/>
          </a:xfrm>
        </p:grpSpPr>
        <p:sp>
          <p:nvSpPr>
            <p:cNvPr id="612" name="Google Shape;612;p3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" name="Google Shape;614;p36"/>
          <p:cNvSpPr txBox="1"/>
          <p:nvPr/>
        </p:nvSpPr>
        <p:spPr>
          <a:xfrm>
            <a:off x="307550" y="328750"/>
            <a:ext cx="742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redoka One"/>
                <a:ea typeface="Fredoka One"/>
                <a:cs typeface="Fredoka One"/>
                <a:sym typeface="Fredoka One"/>
              </a:rPr>
              <a:t>What are Switches??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15" name="Google Shape;615;p36"/>
          <p:cNvSpPr txBox="1"/>
          <p:nvPr/>
        </p:nvSpPr>
        <p:spPr>
          <a:xfrm>
            <a:off x="311850" y="1067650"/>
            <a:ext cx="8520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redoka One"/>
              <a:buChar char="-"/>
            </a:pPr>
            <a:r>
              <a:rPr lang="en" sz="1800">
                <a:latin typeface="Fredoka One"/>
                <a:ea typeface="Fredoka One"/>
                <a:cs typeface="Fredoka One"/>
                <a:sym typeface="Fredoka One"/>
              </a:rPr>
              <a:t>Switches are the mechanism that you press on to actuate the command. (The things under the mechanical keyboard). </a:t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redoka One"/>
              <a:buChar char="-"/>
            </a:pPr>
            <a:r>
              <a:rPr lang="en" sz="1800">
                <a:latin typeface="Fredoka One"/>
                <a:ea typeface="Fredoka One"/>
                <a:cs typeface="Fredoka One"/>
                <a:sym typeface="Fredoka One"/>
              </a:rPr>
              <a:t>Three different types of switches, Linear, Tactile, and Clicky switches. </a:t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redoka One"/>
              <a:ea typeface="Fredoka One"/>
              <a:cs typeface="Fredoka One"/>
              <a:sym typeface="Fredoka On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redoka One"/>
              <a:buChar char="-"/>
            </a:pPr>
            <a:r>
              <a:rPr lang="en" sz="1800">
                <a:latin typeface="Fredoka One"/>
                <a:ea typeface="Fredoka One"/>
                <a:cs typeface="Fredoka One"/>
                <a:sym typeface="Fredoka One"/>
              </a:rPr>
              <a:t>We will be testing 2 of the 3, Linear and Tactile. 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616" name="Google Shape;6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888" y="2914750"/>
            <a:ext cx="3694223" cy="184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37"/>
          <p:cNvGrpSpPr/>
          <p:nvPr/>
        </p:nvGrpSpPr>
        <p:grpSpPr>
          <a:xfrm>
            <a:off x="872200" y="1539915"/>
            <a:ext cx="968100" cy="968100"/>
            <a:chOff x="811900" y="1708600"/>
            <a:chExt cx="968100" cy="968100"/>
          </a:xfrm>
        </p:grpSpPr>
        <p:sp>
          <p:nvSpPr>
            <p:cNvPr id="622" name="Google Shape;622;p37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fmla="val 22963" name="adj"/>
              </a:avLst>
            </a:prstGeom>
            <a:solidFill>
              <a:schemeClr val="accent4"/>
            </a:solidFill>
            <a:ln>
              <a:noFill/>
            </a:ln>
            <a:effectLst>
              <a:outerShdw rotWithShape="0" algn="bl" dir="2820000" dist="57150">
                <a:schemeClr val="lt1">
                  <a:alpha val="2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37"/>
          <p:cNvGrpSpPr/>
          <p:nvPr/>
        </p:nvGrpSpPr>
        <p:grpSpPr>
          <a:xfrm>
            <a:off x="4704700" y="1539915"/>
            <a:ext cx="968100" cy="968100"/>
            <a:chOff x="811900" y="1708600"/>
            <a:chExt cx="968100" cy="968100"/>
          </a:xfrm>
        </p:grpSpPr>
        <p:sp>
          <p:nvSpPr>
            <p:cNvPr id="625" name="Google Shape;625;p37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fmla="val 22963" name="adj"/>
              </a:avLst>
            </a:prstGeom>
            <a:solidFill>
              <a:schemeClr val="accent4"/>
            </a:solidFill>
            <a:ln>
              <a:noFill/>
            </a:ln>
            <a:effectLst>
              <a:outerShdw rotWithShape="0" algn="bl" dir="2820000" dist="57150">
                <a:schemeClr val="lt1">
                  <a:alpha val="2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37"/>
          <p:cNvGrpSpPr/>
          <p:nvPr/>
        </p:nvGrpSpPr>
        <p:grpSpPr>
          <a:xfrm>
            <a:off x="872200" y="3217490"/>
            <a:ext cx="968100" cy="968100"/>
            <a:chOff x="811900" y="1708600"/>
            <a:chExt cx="968100" cy="968100"/>
          </a:xfrm>
        </p:grpSpPr>
        <p:sp>
          <p:nvSpPr>
            <p:cNvPr id="628" name="Google Shape;628;p37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fmla="val 22963" name="adj"/>
              </a:avLst>
            </a:prstGeom>
            <a:solidFill>
              <a:schemeClr val="accent4"/>
            </a:solidFill>
            <a:ln>
              <a:noFill/>
            </a:ln>
            <a:effectLst>
              <a:outerShdw rotWithShape="0" algn="bl" dir="2820000" dist="57150">
                <a:schemeClr val="lt1">
                  <a:alpha val="2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37"/>
          <p:cNvGrpSpPr/>
          <p:nvPr/>
        </p:nvGrpSpPr>
        <p:grpSpPr>
          <a:xfrm>
            <a:off x="4704700" y="3217490"/>
            <a:ext cx="968100" cy="968100"/>
            <a:chOff x="811900" y="1708600"/>
            <a:chExt cx="968100" cy="968100"/>
          </a:xfrm>
        </p:grpSpPr>
        <p:sp>
          <p:nvSpPr>
            <p:cNvPr id="631" name="Google Shape;631;p37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fmla="val 22963" name="adj"/>
              </a:avLst>
            </a:prstGeom>
            <a:solidFill>
              <a:schemeClr val="accent4"/>
            </a:solidFill>
            <a:ln>
              <a:noFill/>
            </a:ln>
            <a:effectLst>
              <a:outerShdw rotWithShape="0" algn="bl" dir="2820000" dist="57150">
                <a:schemeClr val="lt1">
                  <a:alpha val="2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37"/>
          <p:cNvSpPr txBox="1"/>
          <p:nvPr>
            <p:ph type="title"/>
          </p:nvPr>
        </p:nvSpPr>
        <p:spPr>
          <a:xfrm>
            <a:off x="484650" y="4450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we </a:t>
            </a:r>
            <a:r>
              <a:rPr lang="en"/>
              <a:t>conducting</a:t>
            </a:r>
            <a:r>
              <a:rPr lang="en"/>
              <a:t> this Experiment? </a:t>
            </a:r>
            <a:endParaRPr/>
          </a:p>
        </p:txBody>
      </p:sp>
      <p:sp>
        <p:nvSpPr>
          <p:cNvPr id="634" name="Google Shape;634;p37"/>
          <p:cNvSpPr txBox="1"/>
          <p:nvPr>
            <p:ph idx="2" type="title"/>
          </p:nvPr>
        </p:nvSpPr>
        <p:spPr>
          <a:xfrm>
            <a:off x="921239" y="1785915"/>
            <a:ext cx="8700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5" name="Google Shape;635;p37"/>
          <p:cNvSpPr txBox="1"/>
          <p:nvPr>
            <p:ph idx="1" type="subTitle"/>
          </p:nvPr>
        </p:nvSpPr>
        <p:spPr>
          <a:xfrm>
            <a:off x="1881707" y="1948454"/>
            <a:ext cx="2560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Japantown on May 16th, at 5:00 pm.</a:t>
            </a:r>
            <a:endParaRPr/>
          </a:p>
        </p:txBody>
      </p:sp>
      <p:sp>
        <p:nvSpPr>
          <p:cNvPr id="636" name="Google Shape;636;p37"/>
          <p:cNvSpPr txBox="1"/>
          <p:nvPr>
            <p:ph idx="3" type="title"/>
          </p:nvPr>
        </p:nvSpPr>
        <p:spPr>
          <a:xfrm>
            <a:off x="4753750" y="1785915"/>
            <a:ext cx="8700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7" name="Google Shape;637;p37"/>
          <p:cNvSpPr txBox="1"/>
          <p:nvPr>
            <p:ph idx="4" type="title"/>
          </p:nvPr>
        </p:nvSpPr>
        <p:spPr>
          <a:xfrm>
            <a:off x="921239" y="3466940"/>
            <a:ext cx="8700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8" name="Google Shape;638;p37"/>
          <p:cNvSpPr txBox="1"/>
          <p:nvPr>
            <p:ph idx="5" type="title"/>
          </p:nvPr>
        </p:nvSpPr>
        <p:spPr>
          <a:xfrm>
            <a:off x="4753750" y="3466940"/>
            <a:ext cx="8700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39" name="Google Shape;639;p37"/>
          <p:cNvSpPr txBox="1"/>
          <p:nvPr>
            <p:ph idx="6" type="subTitle"/>
          </p:nvPr>
        </p:nvSpPr>
        <p:spPr>
          <a:xfrm>
            <a:off x="5714200" y="1948451"/>
            <a:ext cx="25446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Randomly walk up to strangers and ask if they wanted to participate in our experiment. </a:t>
            </a:r>
            <a:endParaRPr/>
          </a:p>
        </p:txBody>
      </p:sp>
      <p:sp>
        <p:nvSpPr>
          <p:cNvPr id="640" name="Google Shape;640;p37"/>
          <p:cNvSpPr txBox="1"/>
          <p:nvPr>
            <p:ph idx="7" type="subTitle"/>
          </p:nvPr>
        </p:nvSpPr>
        <p:spPr>
          <a:xfrm>
            <a:off x="1881707" y="3696075"/>
            <a:ext cx="255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have two keyboards, one with Linear and the other with Tactile switches. </a:t>
            </a:r>
            <a:endParaRPr/>
          </a:p>
        </p:txBody>
      </p:sp>
      <p:sp>
        <p:nvSpPr>
          <p:cNvPr id="641" name="Google Shape;641;p37"/>
          <p:cNvSpPr txBox="1"/>
          <p:nvPr>
            <p:ph idx="8" type="subTitle"/>
          </p:nvPr>
        </p:nvSpPr>
        <p:spPr>
          <a:xfrm>
            <a:off x="5720650" y="3789425"/>
            <a:ext cx="2544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flip a coin. If heads tactile first, if tails, linear first. After a 30 sec break, we will ask our subject to type on the other board.</a:t>
            </a:r>
            <a:endParaRPr/>
          </a:p>
        </p:txBody>
      </p:sp>
      <p:sp>
        <p:nvSpPr>
          <p:cNvPr id="642" name="Google Shape;642;p37"/>
          <p:cNvSpPr txBox="1"/>
          <p:nvPr>
            <p:ph idx="9" type="title"/>
          </p:nvPr>
        </p:nvSpPr>
        <p:spPr>
          <a:xfrm>
            <a:off x="1884493" y="1556200"/>
            <a:ext cx="2557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Where/When?</a:t>
            </a:r>
            <a:endParaRPr/>
          </a:p>
        </p:txBody>
      </p:sp>
      <p:sp>
        <p:nvSpPr>
          <p:cNvPr id="643" name="Google Shape;643;p37"/>
          <p:cNvSpPr txBox="1"/>
          <p:nvPr>
            <p:ph idx="13" type="title"/>
          </p:nvPr>
        </p:nvSpPr>
        <p:spPr>
          <a:xfrm>
            <a:off x="5714207" y="1556200"/>
            <a:ext cx="2557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Who?</a:t>
            </a:r>
            <a:endParaRPr/>
          </a:p>
        </p:txBody>
      </p:sp>
      <p:grpSp>
        <p:nvGrpSpPr>
          <p:cNvPr id="644" name="Google Shape;644;p37"/>
          <p:cNvGrpSpPr/>
          <p:nvPr/>
        </p:nvGrpSpPr>
        <p:grpSpPr>
          <a:xfrm flipH="1">
            <a:off x="7937894" y="-49496"/>
            <a:ext cx="1206195" cy="1177623"/>
            <a:chOff x="2180272" y="-464800"/>
            <a:chExt cx="1256977" cy="1227202"/>
          </a:xfrm>
        </p:grpSpPr>
        <p:sp>
          <p:nvSpPr>
            <p:cNvPr id="645" name="Google Shape;645;p3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37"/>
          <p:cNvSpPr txBox="1"/>
          <p:nvPr>
            <p:ph idx="14" type="title"/>
          </p:nvPr>
        </p:nvSpPr>
        <p:spPr>
          <a:xfrm>
            <a:off x="1883041" y="3217500"/>
            <a:ext cx="25548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What?</a:t>
            </a:r>
            <a:endParaRPr/>
          </a:p>
        </p:txBody>
      </p:sp>
      <p:sp>
        <p:nvSpPr>
          <p:cNvPr id="648" name="Google Shape;648;p37"/>
          <p:cNvSpPr txBox="1"/>
          <p:nvPr>
            <p:ph idx="15" type="title"/>
          </p:nvPr>
        </p:nvSpPr>
        <p:spPr>
          <a:xfrm>
            <a:off x="5714200" y="3217500"/>
            <a:ext cx="3429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treatments assigned?</a:t>
            </a:r>
            <a:endParaRPr/>
          </a:p>
        </p:txBody>
      </p:sp>
      <p:sp>
        <p:nvSpPr>
          <p:cNvPr id="649" name="Google Shape;649;p37"/>
          <p:cNvSpPr/>
          <p:nvPr/>
        </p:nvSpPr>
        <p:spPr>
          <a:xfrm>
            <a:off x="8192088" y="2674241"/>
            <a:ext cx="350229" cy="391938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7"/>
          <p:cNvSpPr txBox="1"/>
          <p:nvPr/>
        </p:nvSpPr>
        <p:spPr>
          <a:xfrm>
            <a:off x="6069675" y="3414825"/>
            <a:ext cx="30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8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Collection!!</a:t>
            </a:r>
            <a:endParaRPr/>
          </a:p>
        </p:txBody>
      </p:sp>
      <p:grpSp>
        <p:nvGrpSpPr>
          <p:cNvPr id="656" name="Google Shape;656;p38"/>
          <p:cNvGrpSpPr/>
          <p:nvPr/>
        </p:nvGrpSpPr>
        <p:grpSpPr>
          <a:xfrm>
            <a:off x="6799622" y="-270500"/>
            <a:ext cx="1256977" cy="1227202"/>
            <a:chOff x="2180272" y="-464800"/>
            <a:chExt cx="1256977" cy="1227202"/>
          </a:xfrm>
        </p:grpSpPr>
        <p:sp>
          <p:nvSpPr>
            <p:cNvPr id="657" name="Google Shape;657;p38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38"/>
          <p:cNvGrpSpPr/>
          <p:nvPr/>
        </p:nvGrpSpPr>
        <p:grpSpPr>
          <a:xfrm flipH="1">
            <a:off x="7880039" y="398067"/>
            <a:ext cx="897481" cy="876222"/>
            <a:chOff x="2180272" y="-464800"/>
            <a:chExt cx="1256977" cy="1227202"/>
          </a:xfrm>
        </p:grpSpPr>
        <p:sp>
          <p:nvSpPr>
            <p:cNvPr id="660" name="Google Shape;660;p38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2" name="Google Shape;6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800" y="2949600"/>
            <a:ext cx="2061451" cy="15460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  <p:pic>
        <p:nvPicPr>
          <p:cNvPr id="663" name="Google Shape;6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563" y="1226488"/>
            <a:ext cx="2067872" cy="15509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  <p:pic>
        <p:nvPicPr>
          <p:cNvPr id="664" name="Google Shape;6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1163" y="2947175"/>
            <a:ext cx="2010577" cy="1550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  <p:pic>
        <p:nvPicPr>
          <p:cNvPr id="665" name="Google Shape;66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9563" y="1182875"/>
            <a:ext cx="2010577" cy="1546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  <p:pic>
        <p:nvPicPr>
          <p:cNvPr id="666" name="Google Shape;666;p38"/>
          <p:cNvPicPr preferRelativeResize="0"/>
          <p:nvPr/>
        </p:nvPicPr>
        <p:blipFill rotWithShape="1">
          <a:blip r:embed="rId7">
            <a:alphaModFix/>
          </a:blip>
          <a:srcRect b="7646" l="0" r="11111" t="0"/>
          <a:stretch/>
        </p:blipFill>
        <p:spPr>
          <a:xfrm rot="-5400000">
            <a:off x="965877" y="2688713"/>
            <a:ext cx="1562622" cy="20678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  <p:pic>
        <p:nvPicPr>
          <p:cNvPr id="667" name="Google Shape;66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993751" y="953397"/>
            <a:ext cx="1522501" cy="20522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9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Collection!! (Continued…)</a:t>
            </a:r>
            <a:endParaRPr/>
          </a:p>
        </p:txBody>
      </p:sp>
      <p:pic>
        <p:nvPicPr>
          <p:cNvPr id="673" name="Google Shape;6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75" y="1396050"/>
            <a:ext cx="3135203" cy="23514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  <p:sp>
        <p:nvSpPr>
          <p:cNvPr id="674" name="Google Shape;674;p39"/>
          <p:cNvSpPr txBox="1"/>
          <p:nvPr/>
        </p:nvSpPr>
        <p:spPr>
          <a:xfrm>
            <a:off x="1102925" y="3862400"/>
            <a:ext cx="31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 Medium"/>
                <a:ea typeface="Karla Medium"/>
                <a:cs typeface="Karla Medium"/>
                <a:sym typeface="Karla Medium"/>
              </a:rPr>
              <a:t>Fellow Keyboard </a:t>
            </a:r>
            <a:r>
              <a:rPr lang="en">
                <a:latin typeface="Karla Medium"/>
                <a:ea typeface="Karla Medium"/>
                <a:cs typeface="Karla Medium"/>
                <a:sym typeface="Karla Medium"/>
              </a:rPr>
              <a:t>Enthusiast</a:t>
            </a:r>
            <a:r>
              <a:rPr lang="en">
                <a:latin typeface="Karla Medium"/>
                <a:ea typeface="Karla Medium"/>
                <a:cs typeface="Karla Medium"/>
                <a:sym typeface="Karla Medium"/>
              </a:rPr>
              <a:t> :0</a:t>
            </a: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675" name="Google Shape;675;p39"/>
          <p:cNvSpPr txBox="1"/>
          <p:nvPr/>
        </p:nvSpPr>
        <p:spPr>
          <a:xfrm>
            <a:off x="5058675" y="3862400"/>
            <a:ext cx="28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 Medium"/>
                <a:ea typeface="Karla Medium"/>
                <a:cs typeface="Karla Medium"/>
                <a:sym typeface="Karla Medium"/>
              </a:rPr>
              <a:t>Video of a test subject :</a:t>
            </a:r>
            <a:r>
              <a:rPr lang="en">
                <a:latin typeface="Karla Medium"/>
                <a:ea typeface="Karla Medium"/>
                <a:cs typeface="Karla Medium"/>
                <a:sym typeface="Karla Medium"/>
              </a:rPr>
              <a:t>D</a:t>
            </a:r>
            <a:r>
              <a:rPr lang="en">
                <a:latin typeface="Karla Medium"/>
                <a:ea typeface="Karla Medium"/>
                <a:cs typeface="Karla Medium"/>
                <a:sym typeface="Karla Medium"/>
              </a:rPr>
              <a:t> </a:t>
            </a: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pic>
        <p:nvPicPr>
          <p:cNvPr id="676" name="Google Shape;676;p39" title="May 21, 202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475" y="1396050"/>
            <a:ext cx="3135200" cy="235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0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and Summary Statistics</a:t>
            </a:r>
            <a:endParaRPr/>
          </a:p>
        </p:txBody>
      </p:sp>
      <p:grpSp>
        <p:nvGrpSpPr>
          <p:cNvPr id="682" name="Google Shape;682;p40"/>
          <p:cNvGrpSpPr/>
          <p:nvPr/>
        </p:nvGrpSpPr>
        <p:grpSpPr>
          <a:xfrm>
            <a:off x="6799622" y="-270500"/>
            <a:ext cx="1256977" cy="1227202"/>
            <a:chOff x="2180272" y="-464800"/>
            <a:chExt cx="1256977" cy="1227202"/>
          </a:xfrm>
        </p:grpSpPr>
        <p:sp>
          <p:nvSpPr>
            <p:cNvPr id="683" name="Google Shape;683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40"/>
          <p:cNvGrpSpPr/>
          <p:nvPr/>
        </p:nvGrpSpPr>
        <p:grpSpPr>
          <a:xfrm flipH="1">
            <a:off x="7880039" y="398067"/>
            <a:ext cx="897481" cy="876222"/>
            <a:chOff x="2180272" y="-464800"/>
            <a:chExt cx="1256977" cy="1227202"/>
          </a:xfrm>
        </p:grpSpPr>
        <p:sp>
          <p:nvSpPr>
            <p:cNvPr id="686" name="Google Shape;686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76200">
                <a:schemeClr val="lt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8" name="Google Shape;6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750" y="1083250"/>
            <a:ext cx="4814500" cy="297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  <p:sp>
        <p:nvSpPr>
          <p:cNvPr id="689" name="Google Shape;689;p40"/>
          <p:cNvSpPr txBox="1"/>
          <p:nvPr/>
        </p:nvSpPr>
        <p:spPr>
          <a:xfrm>
            <a:off x="3638850" y="4266825"/>
            <a:ext cx="186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Karla Medium"/>
                <a:ea typeface="Karla Medium"/>
                <a:cs typeface="Karla Medium"/>
                <a:sym typeface="Karla Medium"/>
              </a:rPr>
              <a:t>Scatterplot</a:t>
            </a:r>
            <a:endParaRPr sz="2400"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1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and Summary Statistics</a:t>
            </a:r>
            <a:endParaRPr/>
          </a:p>
        </p:txBody>
      </p:sp>
      <p:sp>
        <p:nvSpPr>
          <p:cNvPr id="695" name="Google Shape;695;p41"/>
          <p:cNvSpPr txBox="1"/>
          <p:nvPr>
            <p:ph idx="1" type="body"/>
          </p:nvPr>
        </p:nvSpPr>
        <p:spPr>
          <a:xfrm>
            <a:off x="4000500" y="3861592"/>
            <a:ext cx="114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Table</a:t>
            </a:r>
            <a:endParaRPr b="1" sz="24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96" name="Google Shape;696;p41"/>
          <p:cNvPicPr preferRelativeResize="0"/>
          <p:nvPr/>
        </p:nvPicPr>
        <p:blipFill rotWithShape="1">
          <a:blip r:embed="rId3">
            <a:alphaModFix/>
          </a:blip>
          <a:srcRect b="52930" l="2606" r="44416" t="23198"/>
          <a:stretch/>
        </p:blipFill>
        <p:spPr>
          <a:xfrm>
            <a:off x="401112" y="1656350"/>
            <a:ext cx="8341776" cy="2114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chemeClr val="lt1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use &amp; Keyboard Efficient Use Workshop by Slidesgo">
  <a:themeElements>
    <a:clrScheme name="Simple Light">
      <a:dk1>
        <a:srgbClr val="415A75"/>
      </a:dk1>
      <a:lt1>
        <a:srgbClr val="7CACE1"/>
      </a:lt1>
      <a:dk2>
        <a:srgbClr val="BFE2EC"/>
      </a:dk2>
      <a:lt2>
        <a:srgbClr val="E7FFFF"/>
      </a:lt2>
      <a:accent1>
        <a:srgbClr val="FFFDD1"/>
      </a:accent1>
      <a:accent2>
        <a:srgbClr val="FEE4A7"/>
      </a:accent2>
      <a:accent3>
        <a:srgbClr val="FFE0E1"/>
      </a:accent3>
      <a:accent4>
        <a:srgbClr val="FFFFFF"/>
      </a:accent4>
      <a:accent5>
        <a:srgbClr val="FFFFFF"/>
      </a:accent5>
      <a:accent6>
        <a:srgbClr val="FCCBCD"/>
      </a:accent6>
      <a:hlink>
        <a:srgbClr val="415A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